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0" r:id="rId2"/>
    <p:sldMasterId id="2147483695" r:id="rId3"/>
    <p:sldMasterId id="2147483827" r:id="rId4"/>
    <p:sldMasterId id="2147483835" r:id="rId5"/>
    <p:sldMasterId id="2147483847" r:id="rId6"/>
  </p:sldMasterIdLst>
  <p:notesMasterIdLst>
    <p:notesMasterId r:id="rId35"/>
  </p:notesMasterIdLst>
  <p:sldIdLst>
    <p:sldId id="298" r:id="rId7"/>
    <p:sldId id="2147478792" r:id="rId8"/>
    <p:sldId id="2147479834" r:id="rId9"/>
    <p:sldId id="2147479835" r:id="rId10"/>
    <p:sldId id="2147479836" r:id="rId11"/>
    <p:sldId id="2147479837" r:id="rId12"/>
    <p:sldId id="2147479838" r:id="rId13"/>
    <p:sldId id="2147479839" r:id="rId14"/>
    <p:sldId id="2147479848" r:id="rId15"/>
    <p:sldId id="2147479840" r:id="rId16"/>
    <p:sldId id="2147479824" r:id="rId17"/>
    <p:sldId id="2147479825" r:id="rId18"/>
    <p:sldId id="2147479826" r:id="rId19"/>
    <p:sldId id="2147479849" r:id="rId20"/>
    <p:sldId id="2147479850" r:id="rId21"/>
    <p:sldId id="2147479851" r:id="rId22"/>
    <p:sldId id="2147479859" r:id="rId23"/>
    <p:sldId id="2147479860" r:id="rId24"/>
    <p:sldId id="2147479861" r:id="rId25"/>
    <p:sldId id="2147479862" r:id="rId26"/>
    <p:sldId id="2147479863" r:id="rId27"/>
    <p:sldId id="2147479864" r:id="rId28"/>
    <p:sldId id="2147479865" r:id="rId29"/>
    <p:sldId id="2147479866" r:id="rId30"/>
    <p:sldId id="2147479867" r:id="rId31"/>
    <p:sldId id="2147479870" r:id="rId32"/>
    <p:sldId id="2147479872" r:id="rId33"/>
    <p:sldId id="2147478800"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080" userDrawn="1">
          <p15:clr>
            <a:srgbClr val="A4A3A4"/>
          </p15:clr>
        </p15:guide>
        <p15:guide id="2" pos="76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oen Franse" initials="JF" lastIdx="1" clrIdx="0">
    <p:extLst>
      <p:ext uri="{19B8F6BF-5375-455C-9EA6-DF929625EA0E}">
        <p15:presenceInfo xmlns:p15="http://schemas.microsoft.com/office/powerpoint/2012/main" userId="Jeroen Franse" providerId="None"/>
      </p:ext>
    </p:extLst>
  </p:cmAuthor>
  <p:cmAuthor id="2" name="Noor Spanjaard" initials="NS" lastIdx="1" clrIdx="1">
    <p:extLst>
      <p:ext uri="{19B8F6BF-5375-455C-9EA6-DF929625EA0E}">
        <p15:presenceInfo xmlns:p15="http://schemas.microsoft.com/office/powerpoint/2012/main" userId="Noor Spanja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67B"/>
    <a:srgbClr val="2D323D"/>
    <a:srgbClr val="3A4047"/>
    <a:srgbClr val="3D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86" autoAdjust="0"/>
    <p:restoredTop sz="96121" autoAdjust="0"/>
  </p:normalViewPr>
  <p:slideViewPr>
    <p:cSldViewPr snapToGrid="0" snapToObjects="1" showGuides="1">
      <p:cViewPr varScale="1">
        <p:scale>
          <a:sx n="56" d="100"/>
          <a:sy n="56" d="100"/>
        </p:scale>
        <p:origin x="282" y="90"/>
      </p:cViewPr>
      <p:guideLst>
        <p:guide orient="horz" pos="4080"/>
        <p:guide pos="7608"/>
      </p:guideLst>
    </p:cSldViewPr>
  </p:slideViewPr>
  <p:outlineViewPr>
    <p:cViewPr>
      <p:scale>
        <a:sx n="33" d="100"/>
        <a:sy n="33" d="100"/>
      </p:scale>
      <p:origin x="0" y="-1560"/>
    </p:cViewPr>
  </p:outlineViewPr>
  <p:notesTextViewPr>
    <p:cViewPr>
      <p:scale>
        <a:sx n="3" d="2"/>
        <a:sy n="3" d="2"/>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3344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400313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59482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581221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2494645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51036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0234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803932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82257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2673710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1" u="none" strike="noStrike" baseline="0" dirty="0">
                <a:solidFill>
                  <a:srgbClr val="5D5D5D"/>
                </a:solidFill>
                <a:latin typeface="AAAAAG+HelveticaNeue-Italic"/>
              </a:rPr>
              <a:t>Source: Chain-of-Thought Prompting Elicits Reasoning in Large Language Models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25353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0071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1878374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274553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962661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421428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1503811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1683673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585622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576608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7661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1285974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838285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45319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2801640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1490462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312082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spTree>
    <p:extLst>
      <p:ext uri="{BB962C8B-B14F-4D97-AF65-F5344CB8AC3E}">
        <p14:creationId xmlns:p14="http://schemas.microsoft.com/office/powerpoint/2010/main" val="2413454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6.xml"/><Relationship Id="rId6" Type="http://schemas.openxmlformats.org/officeDocument/2006/relationships/image" Target="../media/image3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40.png"/><Relationship Id="rId4" Type="http://schemas.openxmlformats.org/officeDocument/2006/relationships/image" Target="../media/image37.png"/><Relationship Id="rId9" Type="http://schemas.microsoft.com/office/2007/relationships/hdphoto" Target="../media/hdphoto4.wdp"/></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29.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9D040E-BF17-3248-ACB3-6AFE633EA4C5}"/>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62061088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8906982-2EA4-4B4F-94FF-6372F4E84E18}"/>
              </a:ext>
            </a:extLst>
          </p:cNvPr>
          <p:cNvSpPr>
            <a:spLocks noGrp="1"/>
          </p:cNvSpPr>
          <p:nvPr>
            <p:ph type="pic" sz="quarter" idx="10" hasCustomPrompt="1"/>
          </p:nvPr>
        </p:nvSpPr>
        <p:spPr>
          <a:xfrm>
            <a:off x="2280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6" name="Picture Placeholder 3">
            <a:extLst>
              <a:ext uri="{FF2B5EF4-FFF2-40B4-BE49-F238E27FC236}">
                <a16:creationId xmlns:a16="http://schemas.microsoft.com/office/drawing/2014/main" id="{0E1BC03F-376C-8642-9D65-7B80F24539EC}"/>
              </a:ext>
            </a:extLst>
          </p:cNvPr>
          <p:cNvSpPr>
            <a:spLocks noGrp="1"/>
          </p:cNvSpPr>
          <p:nvPr>
            <p:ph type="pic" sz="quarter" idx="11" hasCustomPrompt="1"/>
          </p:nvPr>
        </p:nvSpPr>
        <p:spPr>
          <a:xfrm>
            <a:off x="8884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7" name="Picture Placeholder 3">
            <a:extLst>
              <a:ext uri="{FF2B5EF4-FFF2-40B4-BE49-F238E27FC236}">
                <a16:creationId xmlns:a16="http://schemas.microsoft.com/office/drawing/2014/main" id="{DCC4EA54-6792-B546-A926-E40C6A311299}"/>
              </a:ext>
            </a:extLst>
          </p:cNvPr>
          <p:cNvSpPr>
            <a:spLocks noGrp="1"/>
          </p:cNvSpPr>
          <p:nvPr>
            <p:ph type="pic" sz="quarter" idx="12" hasCustomPrompt="1"/>
          </p:nvPr>
        </p:nvSpPr>
        <p:spPr>
          <a:xfrm>
            <a:off x="15496877"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94880196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9601201"/>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4773168"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87924"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02708" y="4572000"/>
            <a:ext cx="4773168"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390632" y="9598820"/>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805416" y="4572000"/>
            <a:ext cx="4773168"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5293340"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4708124" y="4572000"/>
            <a:ext cx="4773168" cy="4572000"/>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20196048" y="9598819"/>
            <a:ext cx="3602736"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9610832" y="4572000"/>
            <a:ext cx="4773168" cy="4572000"/>
          </a:xfrm>
          <a:blipFill>
            <a:blip r:embed="rId6"/>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476962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3949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5812" y="4572000"/>
            <a:ext cx="4626864"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581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8568" y="4572000"/>
            <a:ext cx="4626864"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8568"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1326" y="4572000"/>
            <a:ext cx="4626864"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1326"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291971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4626864"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4500" y="4572000"/>
            <a:ext cx="4626864"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45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0600" y="4572000"/>
            <a:ext cx="4626864"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0600"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6702" y="4572000"/>
            <a:ext cx="4626864" cy="462686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6702" y="9601200"/>
            <a:ext cx="4626864"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2065922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526" y="1727584"/>
            <a:ext cx="22037040" cy="110799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400" y="4572000"/>
            <a:ext cx="3474720" cy="347472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400"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811012" y="4572000"/>
            <a:ext cx="3474720" cy="347472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811012"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454640" y="4572000"/>
            <a:ext cx="3474720" cy="347472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454640" y="8470902"/>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5096236" y="4572000"/>
            <a:ext cx="3474720" cy="347472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509623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9738846" y="4572000"/>
            <a:ext cx="3474720" cy="347472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9738846" y="8470900"/>
            <a:ext cx="3474720" cy="1661993"/>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1429336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0433" y="4619625"/>
            <a:ext cx="6364054" cy="1107996"/>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8712200" y="4619625"/>
            <a:ext cx="14506576" cy="861774"/>
          </a:xfrm>
        </p:spPr>
        <p:txBody>
          <a:bodyPr anchor="t"/>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1170432" y="4038600"/>
            <a:ext cx="6364224"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8286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6527" y="6300828"/>
            <a:ext cx="6364054" cy="110799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9883776" y="6423939"/>
            <a:ext cx="13335000" cy="861774"/>
          </a:xfrm>
        </p:spPr>
        <p:txBody>
          <a:bodyPr anchor="ctr"/>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8712200" y="5156200"/>
            <a:ext cx="0" cy="34036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909042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24384000"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7576716" cy="799899"/>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3998"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82876" y="1420494"/>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9547456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873376"/>
            <a:ext cx="24384000" cy="108426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8733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4198620"/>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476077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72780" y="2461362"/>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5654276"/>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5654276"/>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6982438"/>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27741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24384000"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526" y="8449161"/>
            <a:ext cx="22037040" cy="984886"/>
          </a:xfrm>
        </p:spPr>
        <p:txBody>
          <a:bodyPr/>
          <a:lstStyle>
            <a:lvl1pPr>
              <a:defRPr sz="6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7576716"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778" y="1321016"/>
            <a:ext cx="22037040"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82304" y="9993010"/>
            <a:ext cx="22037040"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2586505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39AE5EE-9527-4848-9E79-D03DD903D810}"/>
              </a:ext>
            </a:extLst>
          </p:cNvPr>
          <p:cNvSpPr>
            <a:spLocks noGrp="1"/>
          </p:cNvSpPr>
          <p:nvPr>
            <p:ph type="pic" sz="quarter" idx="10" hasCustomPrompt="1"/>
          </p:nvPr>
        </p:nvSpPr>
        <p:spPr>
          <a:xfrm>
            <a:off x="2280245" y="2286000"/>
            <a:ext cx="19817756"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461663150"/>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176527" y="914401"/>
            <a:ext cx="8081774" cy="984886"/>
          </a:xfrm>
        </p:spPr>
        <p:txBody>
          <a:bodyPr/>
          <a:lstStyle>
            <a:lvl1pPr>
              <a:defRPr sz="6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77931" y="2676278"/>
            <a:ext cx="8080370"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0411968"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0423526"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01451" y="1418374"/>
            <a:ext cx="11603922" cy="738664"/>
          </a:xfrm>
        </p:spPr>
        <p:txBody>
          <a:bodyPr/>
          <a:lstStyle>
            <a:lvl1pPr marL="0" indent="0">
              <a:buNone/>
              <a:tabLst/>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77166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 y="0"/>
            <a:ext cx="13972032"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5151099" y="914401"/>
            <a:ext cx="8062466" cy="984886"/>
          </a:xfrm>
        </p:spPr>
        <p:txBody>
          <a:bodyPr/>
          <a:lstStyle>
            <a:lvl1pPr>
              <a:defRPr sz="6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0"/>
            <a:ext cx="7576716"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8399" y="1412022"/>
            <a:ext cx="11639550" cy="738664"/>
          </a:xfrm>
        </p:spPr>
        <p:txBody>
          <a:bodyPr/>
          <a:lstStyle>
            <a:lvl1pPr marL="0" indent="0">
              <a:buNone/>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5151100" y="2673350"/>
            <a:ext cx="8067676"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915569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6"/>
            <a:ext cx="16761968"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38"/>
            <a:ext cx="16761968" cy="677108"/>
          </a:xfrm>
          <a:noFill/>
        </p:spPr>
        <p:txBody>
          <a:bodyPr wrap="square"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8FF593AC-AD87-47C8-9DED-9B0BCF524FB4}"/>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4454F1AC-1064-49BC-9646-0EEF33131B76}"/>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B9FAD64C-F953-4EF9-96ED-71FEDACEF2B0}"/>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25354FCE-435F-4079-BC7D-66BFF7BEB277}"/>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9B2A51BC-79AE-464B-B685-FB9E4EC7B786}"/>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90387EDA-3AB0-465D-84F7-20C2AF4751C9}"/>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E4947B3-77A9-4C0F-A2A2-D5181CCB242B}"/>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1EF721BE-9F20-4087-99D1-5ED1D9CB3368}"/>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FEA78B41-E87E-4717-BB75-5E44C1B9C330}"/>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9F4AD8-F925-40FE-8740-0922D81621DC}"/>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074B724B-075B-4E3D-96A9-AB5A13195734}"/>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4286C198-FA4C-4570-BCAA-47821972649E}"/>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303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6812768"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9113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84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3" name="Picture 2" descr="A picture containing scene, way, road, track&#10;&#10;Description automatically generated">
            <a:extLst>
              <a:ext uri="{FF2B5EF4-FFF2-40B4-BE49-F238E27FC236}">
                <a16:creationId xmlns:a16="http://schemas.microsoft.com/office/drawing/2014/main" id="{69AD65A3-CFCE-4973-8C9E-3DDE294F3AEA}"/>
              </a:ext>
            </a:extLst>
          </p:cNvPr>
          <p:cNvPicPr>
            <a:picLocks noChangeAspect="1"/>
          </p:cNvPicPr>
          <p:nvPr userDrawn="1"/>
        </p:nvPicPr>
        <p:blipFill rotWithShape="1">
          <a:blip r:embed="rId2"/>
          <a:srcRect t="34113" b="28387"/>
          <a:stretch/>
        </p:blipFill>
        <p:spPr>
          <a:xfrm>
            <a:off x="0" y="0"/>
            <a:ext cx="24384000" cy="13716000"/>
          </a:xfrm>
          <a:prstGeom prst="rect">
            <a:avLst/>
          </a:prstGeom>
        </p:spPr>
      </p:pic>
      <p:sp>
        <p:nvSpPr>
          <p:cNvPr id="4" name="Rectangle 3">
            <a:extLst>
              <a:ext uri="{FF2B5EF4-FFF2-40B4-BE49-F238E27FC236}">
                <a16:creationId xmlns:a16="http://schemas.microsoft.com/office/drawing/2014/main" id="{2AE27D6E-8447-404C-B00D-98142E8B5E5D}"/>
              </a:ext>
            </a:extLst>
          </p:cNvPr>
          <p:cNvSpPr/>
          <p:nvPr userDrawn="1"/>
        </p:nvSpPr>
        <p:spPr bwMode="auto">
          <a:xfrm>
            <a:off x="0" y="1"/>
            <a:ext cx="24384000" cy="13715998"/>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26F31A4E-1F56-4065-ABF3-DFB121217805}"/>
              </a:ext>
            </a:extLst>
          </p:cNvPr>
          <p:cNvSpPr/>
          <p:nvPr userDrawn="1"/>
        </p:nvSpPr>
        <p:spPr bwMode="auto">
          <a:xfrm>
            <a:off x="-1108884" y="11969787"/>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9463A23D-20E3-4A0A-8666-50D1258042AC}"/>
              </a:ext>
            </a:extLst>
          </p:cNvPr>
          <p:cNvSpPr/>
          <p:nvPr userDrawn="1"/>
        </p:nvSpPr>
        <p:spPr bwMode="auto">
          <a:xfrm>
            <a:off x="-1143244" y="8747027"/>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D789A7D0-98DB-4609-85AB-4EE489C8D10C}"/>
              </a:ext>
            </a:extLst>
          </p:cNvPr>
          <p:cNvSpPr/>
          <p:nvPr userDrawn="1"/>
        </p:nvSpPr>
        <p:spPr bwMode="auto">
          <a:xfrm>
            <a:off x="1697828" y="7141029"/>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B906C450-9247-438E-8724-F4A2E49BDAD4}"/>
              </a:ext>
            </a:extLst>
          </p:cNvPr>
          <p:cNvSpPr/>
          <p:nvPr userDrawn="1"/>
        </p:nvSpPr>
        <p:spPr bwMode="auto">
          <a:xfrm>
            <a:off x="1748728" y="10318199"/>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E5389D7-79AA-42AD-A253-C03D2C042195}"/>
              </a:ext>
            </a:extLst>
          </p:cNvPr>
          <p:cNvSpPr/>
          <p:nvPr userDrawn="1"/>
        </p:nvSpPr>
        <p:spPr bwMode="auto">
          <a:xfrm>
            <a:off x="22154132" y="2083645"/>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B096D142-A9C8-4C01-8E81-1DA22F956FD8}"/>
              </a:ext>
            </a:extLst>
          </p:cNvPr>
          <p:cNvSpPr/>
          <p:nvPr userDrawn="1"/>
        </p:nvSpPr>
        <p:spPr bwMode="auto">
          <a:xfrm>
            <a:off x="19266808" y="513443"/>
            <a:ext cx="3445328" cy="2970110"/>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A68E2855-F884-4B7B-811D-684568ED9AF5}"/>
              </a:ext>
            </a:extLst>
          </p:cNvPr>
          <p:cNvSpPr/>
          <p:nvPr userDrawn="1"/>
        </p:nvSpPr>
        <p:spPr bwMode="auto">
          <a:xfrm>
            <a:off x="22132360" y="-1058697"/>
            <a:ext cx="3445328" cy="2970110"/>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BB04438-F5FD-4E83-81C9-EE7B07B1993E}"/>
              </a:ext>
            </a:extLst>
          </p:cNvPr>
          <p:cNvSpPr txBox="1"/>
          <p:nvPr userDrawn="1"/>
        </p:nvSpPr>
        <p:spPr>
          <a:xfrm>
            <a:off x="1204686" y="5750005"/>
            <a:ext cx="21974628" cy="2215991"/>
          </a:xfrm>
          <a:prstGeom prst="rect">
            <a:avLst/>
          </a:prstGeom>
          <a:noFill/>
        </p:spPr>
        <p:txBody>
          <a:bodyPr wrap="square" lIns="0" tIns="0" rIns="0" bIns="0" rtlCol="0">
            <a:spAutoFit/>
          </a:bodyPr>
          <a:lstStyle/>
          <a:p>
            <a:pPr algn="ctr"/>
            <a:r>
              <a:rPr lang="en-US" sz="14400">
                <a:gradFill>
                  <a:gsLst>
                    <a:gs pos="2917">
                      <a:srgbClr val="FFFFFF"/>
                    </a:gs>
                    <a:gs pos="30000">
                      <a:srgbClr val="FFFFFF"/>
                    </a:gs>
                  </a:gsLst>
                  <a:lin ang="5400000" scaled="0"/>
                </a:gradFill>
                <a:latin typeface="Segoe UI Semibold"/>
              </a:rPr>
              <a:t>Q&amp;A</a:t>
            </a:r>
          </a:p>
        </p:txBody>
      </p:sp>
    </p:spTree>
    <p:extLst>
      <p:ext uri="{BB962C8B-B14F-4D97-AF65-F5344CB8AC3E}">
        <p14:creationId xmlns:p14="http://schemas.microsoft.com/office/powerpoint/2010/main" val="4177293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400"/>
                                        <p:tgtEl>
                                          <p:spTgt spid="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42" presetClass="path" presetSubtype="0" decel="100000" fill="hold" grpId="1" nodeType="withEffect">
                                  <p:stCondLst>
                                    <p:cond delay="0"/>
                                  </p:stCondLst>
                                  <p:childTnLst>
                                    <p:animMotion origin="layout" path="M 4.375E-6 4.44444E-6 L 4.375E-6 0.08078 " pathEditMode="relative" rAng="0" ptsTypes="AA">
                                      <p:cBhvr>
                                        <p:cTn id="31" dur="500" spd="-100000" fill="hold"/>
                                        <p:tgtEl>
                                          <p:spTgt spid="1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2" grpId="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1297496" y="3377222"/>
            <a:ext cx="7782780" cy="6785826"/>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6" y="3062513"/>
              <a:ext cx="2938335" cy="677109"/>
            </a:xfrm>
            <a:prstGeom prst="rect">
              <a:avLst/>
            </a:prstGeom>
            <a:noFill/>
          </p:spPr>
          <p:txBody>
            <a:bodyPr wrap="square" lIns="0" tIns="0" rIns="0" bIns="0" rtlCol="0">
              <a:spAutoFit/>
            </a:bodyPr>
            <a:lstStyle/>
            <a:p>
              <a:pPr algn="ctr"/>
              <a:r>
                <a:rPr lang="en-US" sz="8800">
                  <a:gradFill>
                    <a:gsLst>
                      <a:gs pos="2917">
                        <a:schemeClr val="tx1"/>
                      </a:gs>
                      <a:gs pos="30000">
                        <a:schemeClr val="tx1"/>
                      </a:gs>
                    </a:gsLst>
                    <a:lin ang="5400000" scaled="0"/>
                  </a:gradFill>
                  <a:latin typeface="+mj-lt"/>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3885" r="18937" b="14315"/>
          <a:stretch/>
        </p:blipFill>
        <p:spPr>
          <a:xfrm>
            <a:off x="1312274" y="-3698891"/>
            <a:ext cx="7750116" cy="6785826"/>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265" r="6413"/>
          <a:stretch/>
        </p:blipFill>
        <p:spPr>
          <a:xfrm>
            <a:off x="7641886" y="6961911"/>
            <a:ext cx="7769288" cy="6754090"/>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14102" r="659"/>
          <a:stretch/>
        </p:blipFill>
        <p:spPr>
          <a:xfrm>
            <a:off x="-5033401" y="6961911"/>
            <a:ext cx="7723042" cy="6785826"/>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9079" r="19075"/>
          <a:stretch/>
        </p:blipFill>
        <p:spPr>
          <a:xfrm>
            <a:off x="20421602" y="-124692"/>
            <a:ext cx="7810500" cy="6789884"/>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brightnessContrast bright="-40000"/>
                    </a14:imgEffect>
                  </a14:imgLayer>
                </a14:imgProps>
              </a:ext>
            </a:extLst>
          </a:blip>
          <a:srcRect l="13302" r="19407"/>
          <a:stretch/>
        </p:blipFill>
        <p:spPr>
          <a:xfrm>
            <a:off x="14045604" y="3414139"/>
            <a:ext cx="7782780" cy="6785826"/>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5033402" y="-151155"/>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1312272" y="10516279"/>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7662606" y="-151155"/>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14059604" y="-3657327"/>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14059604" y="10559241"/>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20442602" y="6967137"/>
            <a:ext cx="7782780" cy="6785826"/>
          </a:xfrm>
          <a:prstGeom prst="hexagon">
            <a:avLst/>
          </a:prstGeom>
          <a:solidFill>
            <a:schemeClr val="bg1">
              <a:lumMod val="85000"/>
              <a:lumOff val="15000"/>
            </a:schemeClr>
          </a:solidFill>
          <a:ln>
            <a:noFill/>
          </a:ln>
        </p:spPr>
        <p:txBody>
          <a:bodyPr vert="horz" wrap="square" lIns="182880" tIns="91440" rIns="182880" bIns="91440" numCol="1" anchor="t" anchorCtr="0" compatLnSpc="1">
            <a:prstTxWarp prst="textNoShape">
              <a:avLst/>
            </a:prstTxWarp>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3530"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92267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1168400" y="12322633"/>
            <a:ext cx="8964248"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
        <p:nvSpPr>
          <p:cNvPr id="17" name="Hexagon 16">
            <a:extLst>
              <a:ext uri="{FF2B5EF4-FFF2-40B4-BE49-F238E27FC236}">
                <a16:creationId xmlns:a16="http://schemas.microsoft.com/office/drawing/2014/main" id="{0553D3B7-E867-4F6E-A16C-74DBEC838A3C}"/>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D84622A8-DE18-40D8-AA5D-2B86067F5934}"/>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50D36DA0-E550-4495-B33C-65E793361A3E}"/>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976AFAE8-E20A-4608-8D77-F396D391B91C}"/>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CF6734C2-D8AF-4997-918B-B9CC2B7F736B}"/>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8BA6C335-0FA6-4B8C-BEFF-35AA8E0750DD}"/>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5E462DE-DC09-4739-ADD0-CDD2534C4494}"/>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a:extLst>
              <a:ext uri="{FF2B5EF4-FFF2-40B4-BE49-F238E27FC236}">
                <a16:creationId xmlns:a16="http://schemas.microsoft.com/office/drawing/2014/main" id="{14039A0C-C359-4CF3-9143-B1870C50BB6C}"/>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a:extLst>
              <a:ext uri="{FF2B5EF4-FFF2-40B4-BE49-F238E27FC236}">
                <a16:creationId xmlns:a16="http://schemas.microsoft.com/office/drawing/2014/main" id="{E500A81F-BBC0-4475-89F1-C38A3D6B2C39}"/>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531D7E16-7F5D-46F2-9809-B2B385F0657A}"/>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a:extLst>
              <a:ext uri="{FF2B5EF4-FFF2-40B4-BE49-F238E27FC236}">
                <a16:creationId xmlns:a16="http://schemas.microsoft.com/office/drawing/2014/main" id="{E5880162-1C33-4D65-95C9-ECF86E71DA8A}"/>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a:extLst>
              <a:ext uri="{FF2B5EF4-FFF2-40B4-BE49-F238E27FC236}">
                <a16:creationId xmlns:a16="http://schemas.microsoft.com/office/drawing/2014/main" id="{2BC1EC6C-3BD2-4857-8F1D-341CE981F77D}"/>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8044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400"/>
                                        <p:tgtEl>
                                          <p:spTgt spid="2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400"/>
                                        <p:tgtEl>
                                          <p:spTgt spid="17"/>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400"/>
                                        <p:tgtEl>
                                          <p:spTgt spid="1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400"/>
                                        <p:tgtEl>
                                          <p:spTgt spid="21"/>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400"/>
                                        <p:tgtEl>
                                          <p:spTgt spid="27"/>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400"/>
                                        <p:tgtEl>
                                          <p:spTgt spid="2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400"/>
                                        <p:tgtEl>
                                          <p:spTgt spid="2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400"/>
                                        <p:tgtEl>
                                          <p:spTgt spid="25"/>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0" y="2873377"/>
            <a:ext cx="2203767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12538077"/>
            <a:ext cx="24384002"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4157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bg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1170434" y="2386748"/>
            <a:ext cx="16046388" cy="1583972"/>
          </a:xfrm>
          <a:noFill/>
        </p:spPr>
        <p:txBody>
          <a:bodyPr vert="horz" wrap="square" lIns="0" tIns="0" rIns="0" bIns="0" rtlCol="0">
            <a:noAutofit/>
          </a:bodyPr>
          <a:lstStyle>
            <a:lvl1pPr>
              <a:defRPr lang="en-US" sz="4800" spc="0" dirty="0">
                <a:gradFill flip="none" rotWithShape="1">
                  <a:gsLst>
                    <a:gs pos="82000">
                      <a:schemeClr val="tx1"/>
                    </a:gs>
                    <a:gs pos="0">
                      <a:schemeClr val="tx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1176527" y="4079208"/>
            <a:ext cx="16046390" cy="369332"/>
          </a:xfrm>
          <a:noFill/>
        </p:spPr>
        <p:txBody>
          <a:bodyPr vert="horz" wrap="square" lIns="0" tIns="0" rIns="0" bIns="0" rtlCol="0">
            <a:spAutoFit/>
          </a:bodyPr>
          <a:lstStyle>
            <a:lvl1pPr marL="0" indent="0">
              <a:buNone/>
              <a:defRPr lang="en-US" sz="2400" baseline="0" dirty="0" smtClean="0">
                <a:gradFill flip="none" rotWithShape="1">
                  <a:gsLst>
                    <a:gs pos="82000">
                      <a:schemeClr val="accent2"/>
                    </a:gs>
                    <a:gs pos="0">
                      <a:schemeClr val="accent2"/>
                    </a:gs>
                  </a:gsLst>
                  <a:lin ang="2700000" scaled="1"/>
                  <a:tileRect/>
                </a:gradFill>
                <a:latin typeface="+mn-lt"/>
              </a:defRPr>
            </a:lvl1pPr>
          </a:lstStyle>
          <a:p>
            <a:pPr marL="457112" lvl="0" indent="-457112">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1176527" y="8492889"/>
            <a:ext cx="7880662" cy="4483046"/>
          </a:xfrm>
          <a:noFill/>
          <a:ln w="22225">
            <a:solidFill>
              <a:schemeClr val="accent2"/>
            </a:solidFill>
          </a:ln>
        </p:spPr>
        <p:txBody>
          <a:bodyPr wrap="square" lIns="182880" tIns="182880" rIns="182880" bIns="182880" anchor="t" anchorCtr="0">
            <a:noAutofit/>
          </a:bodyPr>
          <a:lstStyle>
            <a:lvl1pPr marL="0" indent="0">
              <a:buNone/>
              <a:defRPr sz="2200">
                <a:gradFill flip="none" rotWithShape="1">
                  <a:gsLst>
                    <a:gs pos="82000">
                      <a:schemeClr val="accent2"/>
                    </a:gs>
                    <a:gs pos="0">
                      <a:schemeClr val="accent2"/>
                    </a:gs>
                  </a:gsLst>
                  <a:lin ang="2700000" scaled="1"/>
                  <a:tileRect/>
                </a:gradFill>
                <a:latin typeface="+mj-lt"/>
              </a:defRPr>
            </a:lvl1pPr>
            <a:lvl2pPr marL="457112"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18151224" y="2"/>
            <a:ext cx="6232776" cy="861774"/>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1176527" y="975452"/>
            <a:ext cx="3473934" cy="914400"/>
          </a:xfrm>
          <a:noFill/>
        </p:spPr>
        <p:txBody>
          <a:bodyPr wrap="square" anchor="ctr" anchorCtr="0">
            <a:noAutofit/>
          </a:bodyPr>
          <a:lstStyle>
            <a:lvl1pPr marL="0" indent="0" algn="l">
              <a:buNone/>
              <a:defRPr sz="36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9342248" y="8492889"/>
            <a:ext cx="7880664" cy="4483046"/>
          </a:xfrm>
          <a:prstGeom prst="rect">
            <a:avLst/>
          </a:prstGeom>
          <a:noFill/>
          <a:ln w="22225">
            <a:solidFill>
              <a:schemeClr val="accent2"/>
            </a:solidFill>
          </a:ln>
        </p:spPr>
        <p:txBody>
          <a:bodyPr vert="horz" wrap="square" lIns="365708" tIns="365708" rIns="365708" bIns="365708" rtlCol="0" anchor="b" anchorCtr="0">
            <a:noAutofit/>
          </a:bodyPr>
          <a:lstStyle/>
          <a:p>
            <a:pPr marR="0" lvl="0" indent="0" defTabSz="1865126" fontAlgn="auto">
              <a:lnSpc>
                <a:spcPct val="100000"/>
              </a:lnSpc>
              <a:spcBef>
                <a:spcPct val="20000"/>
              </a:spcBef>
              <a:spcAft>
                <a:spcPts val="0"/>
              </a:spcAft>
              <a:buClrTx/>
              <a:buSzPct val="90000"/>
              <a:buFont typeface="Wingdings" panose="05000000000000000000" pitchFamily="2" charset="2"/>
              <a:buNone/>
              <a:tabLst/>
            </a:pPr>
            <a:endParaRPr lang="en-US" sz="22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9751286" y="10142596"/>
            <a:ext cx="36576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9751286" y="10682186"/>
            <a:ext cx="36576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9751286" y="8674878"/>
            <a:ext cx="36576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9751286" y="9248500"/>
            <a:ext cx="36576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14020246" y="8674879"/>
            <a:ext cx="27432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14020246" y="9248500"/>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14020246" y="10142597"/>
            <a:ext cx="2743200" cy="492414"/>
          </a:xfrm>
          <a:prstGeom prst="rect">
            <a:avLst/>
          </a:prstGeom>
          <a:noFill/>
        </p:spPr>
        <p:txBody>
          <a:bodyPr vert="horz" wrap="square" lIns="0" tIns="91426" rIns="182854" bIns="91426"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2000" b="1">
                <a:gradFill flip="none" rotWithShape="1">
                  <a:gsLst>
                    <a:gs pos="82000">
                      <a:schemeClr val="accent2"/>
                    </a:gs>
                    <a:gs pos="0">
                      <a:schemeClr val="accent2"/>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14020246" y="10682186"/>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14020246" y="12274232"/>
            <a:ext cx="2743200" cy="307776"/>
          </a:xfrm>
        </p:spPr>
        <p:txBody>
          <a:bodyPr lIns="0"/>
          <a:lstStyle>
            <a:lvl1pPr marL="0" indent="0">
              <a:spcBef>
                <a:spcPts val="0"/>
              </a:spcBef>
              <a:spcAft>
                <a:spcPts val="1200"/>
              </a:spcAft>
              <a:buNone/>
              <a:defRPr sz="2000">
                <a:gradFill flip="none" rotWithShape="1">
                  <a:gsLst>
                    <a:gs pos="82000">
                      <a:schemeClr val="tx1"/>
                    </a:gs>
                    <a:gs pos="0">
                      <a:schemeClr val="tx1"/>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14020246" y="11693429"/>
            <a:ext cx="2743200" cy="400110"/>
          </a:xfrm>
        </p:spPr>
        <p:txBody>
          <a:bodyPr lIns="0" tIns="45720" rIns="91440" bIns="45720" anchor="t" anchorCtr="0">
            <a:spAutoFit/>
          </a:bodyPr>
          <a:lstStyle>
            <a:lvl1pPr marL="0" indent="0">
              <a:spcBef>
                <a:spcPts val="0"/>
              </a:spcBef>
              <a:spcAft>
                <a:spcPts val="0"/>
              </a:spcAft>
              <a:buNone/>
              <a:defRPr sz="2000" b="1">
                <a:gradFill flip="none" rotWithShape="1">
                  <a:gsLst>
                    <a:gs pos="82000">
                      <a:schemeClr val="accent2"/>
                    </a:gs>
                    <a:gs pos="0">
                      <a:schemeClr val="accent2"/>
                    </a:gs>
                  </a:gsLst>
                  <a:lin ang="2700000" scaled="1"/>
                  <a:tileRect/>
                </a:gradFill>
              </a:defRPr>
            </a:lvl1pPr>
            <a:lvl2pPr marL="457112" indent="0">
              <a:buNone/>
              <a:defRPr>
                <a:gradFill flip="none" rotWithShape="1">
                  <a:gsLst>
                    <a:gs pos="82000">
                      <a:schemeClr val="bg1"/>
                    </a:gs>
                    <a:gs pos="0">
                      <a:schemeClr val="bg1"/>
                    </a:gs>
                  </a:gsLst>
                  <a:lin ang="2700000" scaled="1"/>
                  <a:tileRect/>
                </a:gradFill>
              </a:defRPr>
            </a:lvl2pPr>
            <a:lvl3pPr marL="914224" indent="0">
              <a:buNone/>
              <a:defRPr>
                <a:gradFill flip="none" rotWithShape="1">
                  <a:gsLst>
                    <a:gs pos="82000">
                      <a:schemeClr val="bg1"/>
                    </a:gs>
                    <a:gs pos="0">
                      <a:schemeClr val="bg1"/>
                    </a:gs>
                  </a:gsLst>
                  <a:lin ang="2700000" scaled="1"/>
                  <a:tileRect/>
                </a:gradFill>
              </a:defRPr>
            </a:lvl3pPr>
            <a:lvl4pPr marL="1323722" indent="0">
              <a:buNone/>
              <a:defRPr>
                <a:gradFill flip="none" rotWithShape="1">
                  <a:gsLst>
                    <a:gs pos="82000">
                      <a:schemeClr val="bg1"/>
                    </a:gs>
                    <a:gs pos="0">
                      <a:schemeClr val="bg1"/>
                    </a:gs>
                  </a:gsLst>
                  <a:lin ang="2700000" scaled="1"/>
                  <a:tileRect/>
                </a:gradFill>
              </a:defRPr>
            </a:lvl4pPr>
            <a:lvl5pPr marL="1710998"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1794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C8828D53-1392-B642-A883-5D3649504990}"/>
              </a:ext>
            </a:extLst>
          </p:cNvPr>
          <p:cNvSpPr>
            <a:spLocks noGrp="1"/>
          </p:cNvSpPr>
          <p:nvPr>
            <p:ph type="pic" sz="quarter" idx="10" hasCustomPrompt="1"/>
          </p:nvPr>
        </p:nvSpPr>
        <p:spPr>
          <a:xfrm>
            <a:off x="2280245" y="2286000"/>
            <a:ext cx="8890001" cy="11430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412046043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760675-D75C-4780-8E13-372FBAC6AE9D}"/>
              </a:ext>
            </a:extLst>
          </p:cNvPr>
          <p:cNvSpPr>
            <a:spLocks noGrp="1"/>
          </p:cNvSpPr>
          <p:nvPr>
            <p:ph type="title" hasCustomPrompt="1"/>
          </p:nvPr>
        </p:nvSpPr>
        <p:spPr>
          <a:xfrm>
            <a:off x="1170433" y="4619625"/>
            <a:ext cx="6364054" cy="1107996"/>
          </a:xfrm>
        </p:spPr>
        <p:txBody>
          <a:bodyPr anchor="t"/>
          <a:lstStyle>
            <a:lvl1pPr>
              <a:defRPr>
                <a:solidFill>
                  <a:schemeClr val="tx1"/>
                </a:solidFill>
              </a:defRPr>
            </a:lvl1pPr>
          </a:lstStyle>
          <a:p>
            <a:r>
              <a:rPr lang="en-US"/>
              <a:t>Title</a:t>
            </a:r>
          </a:p>
        </p:txBody>
      </p:sp>
      <p:sp>
        <p:nvSpPr>
          <p:cNvPr id="4" name="Text Placeholder 2">
            <a:extLst>
              <a:ext uri="{FF2B5EF4-FFF2-40B4-BE49-F238E27FC236}">
                <a16:creationId xmlns:a16="http://schemas.microsoft.com/office/drawing/2014/main" id="{5A6CB0A7-3142-400E-984F-EDB33592F67E}"/>
              </a:ext>
            </a:extLst>
          </p:cNvPr>
          <p:cNvSpPr>
            <a:spLocks noGrp="1"/>
          </p:cNvSpPr>
          <p:nvPr>
            <p:ph type="body" sz="quarter" idx="11"/>
          </p:nvPr>
        </p:nvSpPr>
        <p:spPr>
          <a:xfrm>
            <a:off x="8709047" y="4619624"/>
            <a:ext cx="14509730" cy="861774"/>
          </a:xfrm>
        </p:spPr>
        <p:txBody>
          <a:bodyPr anchor="t"/>
          <a:lstStyle>
            <a:lvl1pPr marL="0" indent="0">
              <a:spcAft>
                <a:spcPts val="1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BDAC4183-3195-4618-94FC-AE4A8905A626}"/>
              </a:ext>
              <a:ext uri="{C183D7F6-B498-43B3-948B-1728B52AA6E4}">
                <adec:decorative xmlns:adec="http://schemas.microsoft.com/office/drawing/2017/decorative" val="1"/>
              </a:ext>
            </a:extLst>
          </p:cNvPr>
          <p:cNvCxnSpPr>
            <a:cxnSpLocks/>
          </p:cNvCxnSpPr>
          <p:nvPr userDrawn="1"/>
        </p:nvCxnSpPr>
        <p:spPr>
          <a:xfrm>
            <a:off x="1170432" y="4038600"/>
            <a:ext cx="636422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5B00D6D-91A5-4296-8391-165168C88466}"/>
              </a:ext>
              <a:ext uri="{C183D7F6-B498-43B3-948B-1728B52AA6E4}">
                <adec:decorative xmlns:adec="http://schemas.microsoft.com/office/drawing/2017/decorative" val="1"/>
              </a:ext>
            </a:extLst>
          </p:cNvPr>
          <p:cNvCxnSpPr>
            <a:cxnSpLocks/>
          </p:cNvCxnSpPr>
          <p:nvPr userDrawn="1"/>
        </p:nvCxnSpPr>
        <p:spPr>
          <a:xfrm>
            <a:off x="8709047" y="4038600"/>
            <a:ext cx="1450973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02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668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74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7_Title &amp;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44424C-C48C-4B1A-8BC5-5D45D0716136}"/>
              </a:ext>
            </a:extLst>
          </p:cNvPr>
          <p:cNvSpPr/>
          <p:nvPr/>
        </p:nvSpPr>
        <p:spPr bwMode="auto">
          <a:xfrm>
            <a:off x="11202046" y="71400"/>
            <a:ext cx="12562568" cy="13716000"/>
          </a:xfrm>
          <a:prstGeom prst="rect">
            <a:avLst/>
          </a:prstGeom>
          <a:solidFill>
            <a:schemeClr val="accent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algn="l" defTabSz="1864586" fontAlgn="base">
              <a:spcBef>
                <a:spcPct val="0"/>
              </a:spcBef>
              <a:spcAft>
                <a:spcPct val="0"/>
              </a:spcAft>
            </a:pP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7323906-1930-4338-B0C3-233B1A0CD7EE}"/>
              </a:ext>
            </a:extLst>
          </p:cNvPr>
          <p:cNvSpPr>
            <a:spLocks noGrp="1"/>
          </p:cNvSpPr>
          <p:nvPr>
            <p:ph type="title"/>
          </p:nvPr>
        </p:nvSpPr>
        <p:spPr>
          <a:xfrm>
            <a:off x="1168406" y="3811332"/>
            <a:ext cx="8966196" cy="2215991"/>
          </a:xfrm>
          <a:prstGeom prst="rect">
            <a:avLst/>
          </a:prstGeom>
        </p:spPr>
        <p:txBody>
          <a:bodyPr anchor="b"/>
          <a:lstStyle>
            <a:lvl1pPr algn="l">
              <a:defRPr>
                <a:solidFill>
                  <a:schemeClr val="accent1">
                    <a:lumMod val="60000"/>
                    <a:lumOff val="40000"/>
                  </a:schemeClr>
                </a:solidFill>
              </a:defRPr>
            </a:lvl1pPr>
          </a:lstStyle>
          <a:p>
            <a:r>
              <a:rPr lang="en-US"/>
              <a:t>Click to edit Master title style</a:t>
            </a:r>
          </a:p>
        </p:txBody>
      </p:sp>
      <p:sp>
        <p:nvSpPr>
          <p:cNvPr id="6" name="Text Placeholder 3">
            <a:extLst>
              <a:ext uri="{FF2B5EF4-FFF2-40B4-BE49-F238E27FC236}">
                <a16:creationId xmlns:a16="http://schemas.microsoft.com/office/drawing/2014/main" id="{99DC7EEF-439D-459A-91EB-54962A50B295}"/>
              </a:ext>
            </a:extLst>
          </p:cNvPr>
          <p:cNvSpPr>
            <a:spLocks noGrp="1"/>
          </p:cNvSpPr>
          <p:nvPr>
            <p:ph type="body" sz="quarter" idx="11"/>
          </p:nvPr>
        </p:nvSpPr>
        <p:spPr>
          <a:xfrm>
            <a:off x="1379418" y="6119336"/>
            <a:ext cx="8755184" cy="1723549"/>
          </a:xfrm>
        </p:spPr>
        <p:txBody>
          <a:bodyPr wrap="square">
            <a:spAutoFit/>
          </a:bodyPr>
          <a:lstStyle>
            <a:lvl1pPr marL="0" indent="0">
              <a:buNone/>
              <a:defRPr>
                <a:solidFill>
                  <a:schemeClr val="tx1"/>
                </a:solidFill>
              </a:defRPr>
            </a:lvl1pPr>
            <a:lvl2pPr marL="457112" indent="0">
              <a:buNone/>
              <a:defRPr/>
            </a:lvl2pPr>
            <a:lvl3pPr marL="914224" indent="0">
              <a:buNone/>
              <a:defRPr/>
            </a:lvl3pPr>
            <a:lvl4pPr marL="1371336" indent="0">
              <a:buNone/>
              <a:defRPr/>
            </a:lvl4pPr>
            <a:lvl5pPr marL="182845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94C4331B-E784-4254-9BE0-EC59638A932D}"/>
              </a:ext>
            </a:extLst>
          </p:cNvPr>
          <p:cNvSpPr>
            <a:spLocks noGrp="1"/>
          </p:cNvSpPr>
          <p:nvPr>
            <p:ph type="body" sz="quarter" idx="12"/>
          </p:nvPr>
        </p:nvSpPr>
        <p:spPr>
          <a:xfrm>
            <a:off x="11747692" y="914401"/>
            <a:ext cx="11471276" cy="2185214"/>
          </a:xfrm>
        </p:spPr>
        <p:txBody>
          <a:bodyPr/>
          <a:lstStyle>
            <a:lvl1pPr algn="ctr">
              <a:spcBef>
                <a:spcPts val="0"/>
              </a:spcBef>
              <a:defRPr sz="3200">
                <a:solidFill>
                  <a:schemeClr val="tx1"/>
                </a:solidFill>
              </a:defRPr>
            </a:lvl1pPr>
            <a:lvl2pPr algn="ctr">
              <a:spcBef>
                <a:spcPts val="1200"/>
              </a:spcBef>
              <a:defRPr sz="3600">
                <a:solidFill>
                  <a:schemeClr val="accent1">
                    <a:lumMod val="60000"/>
                    <a:lumOff val="40000"/>
                  </a:schemeClr>
                </a:solidFill>
              </a:defRPr>
            </a:lvl2pPr>
            <a:lvl3pPr algn="ctr">
              <a:spcBef>
                <a:spcPts val="0"/>
              </a:spcBef>
              <a:defRPr sz="2200">
                <a:solidFill>
                  <a:schemeClr val="tx1"/>
                </a:solidFill>
              </a:defRPr>
            </a:lvl3pPr>
            <a:lvl4pPr algn="ctr">
              <a:spcBef>
                <a:spcPts val="0"/>
              </a:spcBef>
              <a:defRPr sz="2100">
                <a:solidFill>
                  <a:schemeClr val="tx1"/>
                </a:solidFill>
              </a:defRPr>
            </a:lvl4pPr>
            <a:lvl5pPr algn="ctr">
              <a:spcBef>
                <a:spcPts val="0"/>
              </a:spcBef>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10501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3696">
          <p15:clr>
            <a:srgbClr val="5ACBF0"/>
          </p15:clr>
        </p15:guide>
        <p15:guide id="6" orient="horz" pos="345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0626" y="6064253"/>
            <a:ext cx="18288000" cy="1329594"/>
          </a:xfrm>
          <a:prstGeom prst="rect">
            <a:avLst/>
          </a:prstGeom>
          <a:noFill/>
        </p:spPr>
        <p:txBody>
          <a:bodyPr lIns="0" tIns="0" rIns="0" bIns="0" anchor="b" anchorCtr="0">
            <a:spAutoFit/>
          </a:bodyPr>
          <a:lstStyle>
            <a:lvl1pPr algn="l" defTabSz="1865126" rtl="0" eaLnBrk="1" latinLnBrk="0" hangingPunct="1">
              <a:lnSpc>
                <a:spcPct val="90000"/>
              </a:lnSpc>
              <a:spcBef>
                <a:spcPct val="0"/>
              </a:spcBef>
              <a:buNone/>
              <a:defRPr lang="en-US" sz="9600" b="0" kern="1200" cap="none" spc="-10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667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06082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1B78E087-1466-6441-8E05-27738B987951}"/>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6214787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1D8C7A6C-86BA-A646-99C4-EF9F4026160A}"/>
              </a:ext>
            </a:extLst>
          </p:cNvPr>
          <p:cNvGrpSpPr/>
          <p:nvPr userDrawn="1"/>
        </p:nvGrpSpPr>
        <p:grpSpPr>
          <a:xfrm>
            <a:off x="13538751" y="3683000"/>
            <a:ext cx="8553595" cy="6350000"/>
            <a:chOff x="0" y="0"/>
            <a:chExt cx="8553593" cy="6350000"/>
          </a:xfrm>
        </p:grpSpPr>
        <p:pic>
          <p:nvPicPr>
            <p:cNvPr id="3" name="Imac.png" descr="Imac.png">
              <a:extLst>
                <a:ext uri="{FF2B5EF4-FFF2-40B4-BE49-F238E27FC236}">
                  <a16:creationId xmlns:a16="http://schemas.microsoft.com/office/drawing/2014/main" id="{C6F8EA02-40D1-DA4F-903B-617049B0B592}"/>
                </a:ext>
              </a:extLst>
            </p:cNvPr>
            <p:cNvPicPr>
              <a:picLocks noChangeAspect="1"/>
            </p:cNvPicPr>
            <p:nvPr/>
          </p:nvPicPr>
          <p:blipFill>
            <a:blip r:embed="rId2"/>
            <a:stretch>
              <a:fillRect/>
            </a:stretch>
          </p:blipFill>
          <p:spPr>
            <a:xfrm>
              <a:off x="0" y="0"/>
              <a:ext cx="8553594" cy="6350000"/>
            </a:xfrm>
            <a:prstGeom prst="rect">
              <a:avLst/>
            </a:prstGeom>
            <a:ln w="12700" cap="flat">
              <a:noFill/>
              <a:miter lim="400000"/>
            </a:ln>
            <a:effectLst/>
          </p:spPr>
        </p:pic>
        <p:pic>
          <p:nvPicPr>
            <p:cNvPr id="4" name="Image" descr="Image">
              <a:extLst>
                <a:ext uri="{FF2B5EF4-FFF2-40B4-BE49-F238E27FC236}">
                  <a16:creationId xmlns:a16="http://schemas.microsoft.com/office/drawing/2014/main" id="{ED7812FC-FFAC-4447-B009-801C6CA3156E}"/>
                </a:ext>
              </a:extLst>
            </p:cNvPr>
            <p:cNvPicPr>
              <a:picLocks/>
            </p:cNvPicPr>
            <p:nvPr/>
          </p:nvPicPr>
          <p:blipFill>
            <a:blip r:embed="rId3"/>
            <a:srcRect/>
            <a:stretch>
              <a:fillRect/>
            </a:stretch>
          </p:blipFill>
          <p:spPr>
            <a:xfrm>
              <a:off x="325410" y="324418"/>
              <a:ext cx="7902786" cy="4492158"/>
            </a:xfrm>
            <a:custGeom>
              <a:avLst/>
              <a:gdLst/>
              <a:ahLst/>
              <a:cxnLst>
                <a:cxn ang="0">
                  <a:pos x="wd2" y="hd2"/>
                </a:cxn>
                <a:cxn ang="5400000">
                  <a:pos x="wd2" y="hd2"/>
                </a:cxn>
                <a:cxn ang="10800000">
                  <a:pos x="wd2" y="hd2"/>
                </a:cxn>
                <a:cxn ang="16200000">
                  <a:pos x="wd2" y="hd2"/>
                </a:cxn>
              </a:cxnLst>
              <a:rect l="0" t="0" r="r" b="b"/>
              <a:pathLst>
                <a:path w="21600" h="21600" extrusionOk="0">
                  <a:moveTo>
                    <a:pt x="80" y="0"/>
                  </a:moveTo>
                  <a:cubicBezTo>
                    <a:pt x="57" y="0"/>
                    <a:pt x="46" y="1"/>
                    <a:pt x="34" y="8"/>
                  </a:cubicBezTo>
                  <a:cubicBezTo>
                    <a:pt x="20" y="16"/>
                    <a:pt x="9" y="35"/>
                    <a:pt x="4" y="59"/>
                  </a:cubicBezTo>
                  <a:cubicBezTo>
                    <a:pt x="0" y="81"/>
                    <a:pt x="0" y="101"/>
                    <a:pt x="0" y="141"/>
                  </a:cubicBezTo>
                  <a:lnTo>
                    <a:pt x="0" y="21457"/>
                  </a:lnTo>
                  <a:cubicBezTo>
                    <a:pt x="0" y="21498"/>
                    <a:pt x="0" y="21519"/>
                    <a:pt x="4" y="21541"/>
                  </a:cubicBezTo>
                  <a:cubicBezTo>
                    <a:pt x="9" y="21565"/>
                    <a:pt x="20" y="21584"/>
                    <a:pt x="34" y="21592"/>
                  </a:cubicBezTo>
                  <a:cubicBezTo>
                    <a:pt x="46" y="21599"/>
                    <a:pt x="57" y="21600"/>
                    <a:pt x="80" y="21600"/>
                  </a:cubicBezTo>
                  <a:lnTo>
                    <a:pt x="21519" y="21600"/>
                  </a:lnTo>
                  <a:cubicBezTo>
                    <a:pt x="21542" y="21600"/>
                    <a:pt x="21554" y="21599"/>
                    <a:pt x="21566" y="21592"/>
                  </a:cubicBezTo>
                  <a:cubicBezTo>
                    <a:pt x="21580" y="21584"/>
                    <a:pt x="21591" y="21565"/>
                    <a:pt x="21596" y="21541"/>
                  </a:cubicBezTo>
                  <a:cubicBezTo>
                    <a:pt x="21600" y="21519"/>
                    <a:pt x="21600" y="21499"/>
                    <a:pt x="21600" y="21459"/>
                  </a:cubicBezTo>
                  <a:lnTo>
                    <a:pt x="21600" y="141"/>
                  </a:lnTo>
                  <a:cubicBezTo>
                    <a:pt x="21600" y="100"/>
                    <a:pt x="21600" y="81"/>
                    <a:pt x="21596" y="59"/>
                  </a:cubicBezTo>
                  <a:cubicBezTo>
                    <a:pt x="21591" y="35"/>
                    <a:pt x="21580" y="16"/>
                    <a:pt x="21566" y="8"/>
                  </a:cubicBezTo>
                  <a:cubicBezTo>
                    <a:pt x="21554" y="1"/>
                    <a:pt x="21542" y="0"/>
                    <a:pt x="21519" y="0"/>
                  </a:cubicBezTo>
                  <a:lnTo>
                    <a:pt x="80" y="0"/>
                  </a:lnTo>
                  <a:close/>
                </a:path>
              </a:pathLst>
            </a:custGeom>
            <a:ln w="12700" cap="flat">
              <a:noFill/>
              <a:miter lim="400000"/>
            </a:ln>
            <a:effectLst/>
          </p:spPr>
        </p:pic>
      </p:grpSp>
      <p:sp>
        <p:nvSpPr>
          <p:cNvPr id="7" name="Picture Placeholder 6">
            <a:extLst>
              <a:ext uri="{FF2B5EF4-FFF2-40B4-BE49-F238E27FC236}">
                <a16:creationId xmlns:a16="http://schemas.microsoft.com/office/drawing/2014/main" id="{5B7CBEE9-83D2-0F42-ABC4-1A86AE8C92DA}"/>
              </a:ext>
            </a:extLst>
          </p:cNvPr>
          <p:cNvSpPr>
            <a:spLocks noGrp="1"/>
          </p:cNvSpPr>
          <p:nvPr>
            <p:ph type="pic" sz="quarter" idx="10" hasCustomPrompt="1"/>
          </p:nvPr>
        </p:nvSpPr>
        <p:spPr>
          <a:xfrm>
            <a:off x="13605595" y="3751735"/>
            <a:ext cx="8419919" cy="5077226"/>
          </a:xfrm>
          <a:custGeom>
            <a:avLst/>
            <a:gdLst>
              <a:gd name="connsiteX0" fmla="*/ 135657 w 8419919"/>
              <a:gd name="connsiteY0" fmla="*/ 0 h 5077226"/>
              <a:gd name="connsiteX1" fmla="*/ 8284053 w 8419919"/>
              <a:gd name="connsiteY1" fmla="*/ 0 h 5077226"/>
              <a:gd name="connsiteX2" fmla="*/ 8363577 w 8419919"/>
              <a:gd name="connsiteY2" fmla="*/ 6817 h 5077226"/>
              <a:gd name="connsiteX3" fmla="*/ 8413473 w 8419919"/>
              <a:gd name="connsiteY3" fmla="*/ 55946 h 5077226"/>
              <a:gd name="connsiteX4" fmla="*/ 8419273 w 8419919"/>
              <a:gd name="connsiteY4" fmla="*/ 89296 h 5077226"/>
              <a:gd name="connsiteX5" fmla="*/ 8419919 w 8419919"/>
              <a:gd name="connsiteY5" fmla="*/ 126185 h 5077226"/>
              <a:gd name="connsiteX6" fmla="*/ 8419919 w 8419919"/>
              <a:gd name="connsiteY6" fmla="*/ 4951610 h 5077226"/>
              <a:gd name="connsiteX7" fmla="*/ 8419273 w 8419919"/>
              <a:gd name="connsiteY7" fmla="*/ 4988017 h 5077226"/>
              <a:gd name="connsiteX8" fmla="*/ 8413473 w 8419919"/>
              <a:gd name="connsiteY8" fmla="*/ 5021279 h 5077226"/>
              <a:gd name="connsiteX9" fmla="*/ 8363577 w 8419919"/>
              <a:gd name="connsiteY9" fmla="*/ 5070878 h 5077226"/>
              <a:gd name="connsiteX10" fmla="*/ 8283665 w 8419919"/>
              <a:gd name="connsiteY10" fmla="*/ 5077225 h 5077226"/>
              <a:gd name="connsiteX11" fmla="*/ 135657 w 8419919"/>
              <a:gd name="connsiteY11" fmla="*/ 5077225 h 5077226"/>
              <a:gd name="connsiteX12" fmla="*/ 56134 w 8419919"/>
              <a:gd name="connsiteY12" fmla="*/ 5070878 h 5077226"/>
              <a:gd name="connsiteX13" fmla="*/ 6627 w 8419919"/>
              <a:gd name="connsiteY13" fmla="*/ 5021279 h 5077226"/>
              <a:gd name="connsiteX14" fmla="*/ 0 w 8419919"/>
              <a:gd name="connsiteY14" fmla="*/ 4941121 h 5077226"/>
              <a:gd name="connsiteX15" fmla="*/ 0 w 8419919"/>
              <a:gd name="connsiteY15" fmla="*/ 135634 h 5077226"/>
              <a:gd name="connsiteX16" fmla="*/ 6627 w 8419919"/>
              <a:gd name="connsiteY16" fmla="*/ 55946 h 5077226"/>
              <a:gd name="connsiteX17" fmla="*/ 56134 w 8419919"/>
              <a:gd name="connsiteY17" fmla="*/ 6817 h 5077226"/>
              <a:gd name="connsiteX18" fmla="*/ 135657 w 8419919"/>
              <a:gd name="connsiteY18" fmla="*/ 0 h 507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19919" h="5077226">
                <a:moveTo>
                  <a:pt x="135657" y="0"/>
                </a:moveTo>
                <a:lnTo>
                  <a:pt x="8284053" y="0"/>
                </a:lnTo>
                <a:cubicBezTo>
                  <a:pt x="8323037" y="0"/>
                  <a:pt x="8342917" y="0"/>
                  <a:pt x="8363577" y="6817"/>
                </a:cubicBezTo>
                <a:cubicBezTo>
                  <a:pt x="8386577" y="15044"/>
                  <a:pt x="8404897" y="32910"/>
                  <a:pt x="8413473" y="55946"/>
                </a:cubicBezTo>
                <a:cubicBezTo>
                  <a:pt x="8416787" y="66407"/>
                  <a:pt x="8418445" y="76691"/>
                  <a:pt x="8419273" y="89296"/>
                </a:cubicBezTo>
                <a:lnTo>
                  <a:pt x="8419919" y="126185"/>
                </a:lnTo>
                <a:lnTo>
                  <a:pt x="8419919" y="4951610"/>
                </a:lnTo>
                <a:lnTo>
                  <a:pt x="8419273" y="4988017"/>
                </a:lnTo>
                <a:cubicBezTo>
                  <a:pt x="8418445" y="5000475"/>
                  <a:pt x="8416787" y="5010701"/>
                  <a:pt x="8413473" y="5021279"/>
                </a:cubicBezTo>
                <a:cubicBezTo>
                  <a:pt x="8404897" y="5044080"/>
                  <a:pt x="8386577" y="5062416"/>
                  <a:pt x="8363577" y="5070878"/>
                </a:cubicBezTo>
                <a:cubicBezTo>
                  <a:pt x="8342917" y="5077460"/>
                  <a:pt x="8323037" y="5077225"/>
                  <a:pt x="8283665" y="5077225"/>
                </a:cubicBezTo>
                <a:lnTo>
                  <a:pt x="135657" y="5077225"/>
                </a:lnTo>
                <a:cubicBezTo>
                  <a:pt x="96675" y="5077225"/>
                  <a:pt x="76794" y="5077460"/>
                  <a:pt x="56134" y="5070878"/>
                </a:cubicBezTo>
                <a:cubicBezTo>
                  <a:pt x="33135" y="5062416"/>
                  <a:pt x="15203" y="5044080"/>
                  <a:pt x="6627" y="5021279"/>
                </a:cubicBezTo>
                <a:cubicBezTo>
                  <a:pt x="0" y="5000123"/>
                  <a:pt x="0" y="4980612"/>
                  <a:pt x="0" y="4941121"/>
                </a:cubicBezTo>
                <a:lnTo>
                  <a:pt x="0" y="135634"/>
                </a:lnTo>
                <a:cubicBezTo>
                  <a:pt x="0" y="96848"/>
                  <a:pt x="0" y="76867"/>
                  <a:pt x="6627" y="55946"/>
                </a:cubicBezTo>
                <a:cubicBezTo>
                  <a:pt x="15203" y="32910"/>
                  <a:pt x="33135" y="15044"/>
                  <a:pt x="56134" y="6817"/>
                </a:cubicBezTo>
                <a:cubicBezTo>
                  <a:pt x="76794" y="235"/>
                  <a:pt x="96675" y="0"/>
                  <a:pt x="135657"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30597716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pic>
        <p:nvPicPr>
          <p:cNvPr id="2" name="macbook.png" descr="macbook.png">
            <a:extLst>
              <a:ext uri="{FF2B5EF4-FFF2-40B4-BE49-F238E27FC236}">
                <a16:creationId xmlns:a16="http://schemas.microsoft.com/office/drawing/2014/main" id="{B68AB12B-AE77-9146-9578-5AE48C55F7B1}"/>
              </a:ext>
            </a:extLst>
          </p:cNvPr>
          <p:cNvPicPr>
            <a:picLocks noChangeAspect="1"/>
          </p:cNvPicPr>
          <p:nvPr userDrawn="1"/>
        </p:nvPicPr>
        <p:blipFill>
          <a:blip r:embed="rId2"/>
          <a:stretch>
            <a:fillRect/>
          </a:stretch>
        </p:blipFill>
        <p:spPr>
          <a:xfrm>
            <a:off x="2283122" y="3683000"/>
            <a:ext cx="10682943" cy="6350000"/>
          </a:xfrm>
          <a:prstGeom prst="rect">
            <a:avLst/>
          </a:prstGeom>
          <a:ln w="12700">
            <a:miter lim="400000"/>
          </a:ln>
        </p:spPr>
      </p:pic>
      <p:sp>
        <p:nvSpPr>
          <p:cNvPr id="5" name="Picture Placeholder 4">
            <a:extLst>
              <a:ext uri="{FF2B5EF4-FFF2-40B4-BE49-F238E27FC236}">
                <a16:creationId xmlns:a16="http://schemas.microsoft.com/office/drawing/2014/main" id="{1D204FCA-88D6-4B48-BF66-21DCE4E8D89E}"/>
              </a:ext>
            </a:extLst>
          </p:cNvPr>
          <p:cNvSpPr>
            <a:spLocks noGrp="1"/>
          </p:cNvSpPr>
          <p:nvPr>
            <p:ph type="pic" sz="quarter" idx="10" hasCustomPrompt="1"/>
          </p:nvPr>
        </p:nvSpPr>
        <p:spPr>
          <a:xfrm>
            <a:off x="3194253" y="3791948"/>
            <a:ext cx="8860632" cy="5983161"/>
          </a:xfrm>
          <a:custGeom>
            <a:avLst/>
            <a:gdLst>
              <a:gd name="connsiteX0" fmla="*/ 418419 w 8860632"/>
              <a:gd name="connsiteY0" fmla="*/ 0 h 5983161"/>
              <a:gd name="connsiteX1" fmla="*/ 8442213 w 8860632"/>
              <a:gd name="connsiteY1" fmla="*/ 0 h 5983161"/>
              <a:gd name="connsiteX2" fmla="*/ 8687932 w 8860632"/>
              <a:gd name="connsiteY2" fmla="*/ 20775 h 5983161"/>
              <a:gd name="connsiteX3" fmla="*/ 8840121 w 8860632"/>
              <a:gd name="connsiteY3" fmla="*/ 172570 h 5983161"/>
              <a:gd name="connsiteX4" fmla="*/ 8860632 w 8860632"/>
              <a:gd name="connsiteY4" fmla="*/ 420206 h 5983161"/>
              <a:gd name="connsiteX5" fmla="*/ 8860632 w 8860632"/>
              <a:gd name="connsiteY5" fmla="*/ 5564894 h 5983161"/>
              <a:gd name="connsiteX6" fmla="*/ 8840121 w 8860632"/>
              <a:gd name="connsiteY6" fmla="*/ 5810037 h 5983161"/>
              <a:gd name="connsiteX7" fmla="*/ 8687932 w 8860632"/>
              <a:gd name="connsiteY7" fmla="*/ 5962386 h 5983161"/>
              <a:gd name="connsiteX8" fmla="*/ 8440162 w 8860632"/>
              <a:gd name="connsiteY8" fmla="*/ 5983161 h 5983161"/>
              <a:gd name="connsiteX9" fmla="*/ 418419 w 8860632"/>
              <a:gd name="connsiteY9" fmla="*/ 5983161 h 5983161"/>
              <a:gd name="connsiteX10" fmla="*/ 172700 w 8860632"/>
              <a:gd name="connsiteY10" fmla="*/ 5962386 h 5983161"/>
              <a:gd name="connsiteX11" fmla="*/ 20511 w 8860632"/>
              <a:gd name="connsiteY11" fmla="*/ 5810037 h 5983161"/>
              <a:gd name="connsiteX12" fmla="*/ 0 w 8860632"/>
              <a:gd name="connsiteY12" fmla="*/ 5562954 h 5983161"/>
              <a:gd name="connsiteX13" fmla="*/ 0 w 8860632"/>
              <a:gd name="connsiteY13" fmla="*/ 418268 h 5983161"/>
              <a:gd name="connsiteX14" fmla="*/ 20511 w 8860632"/>
              <a:gd name="connsiteY14" fmla="*/ 172570 h 5983161"/>
              <a:gd name="connsiteX15" fmla="*/ 172700 w 8860632"/>
              <a:gd name="connsiteY15" fmla="*/ 20775 h 5983161"/>
              <a:gd name="connsiteX16" fmla="*/ 418419 w 8860632"/>
              <a:gd name="connsiteY16" fmla="*/ 0 h 598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0632" h="5983161">
                <a:moveTo>
                  <a:pt x="418419" y="0"/>
                </a:moveTo>
                <a:lnTo>
                  <a:pt x="8442213" y="0"/>
                </a:lnTo>
                <a:cubicBezTo>
                  <a:pt x="8562406" y="0"/>
                  <a:pt x="8623118" y="277"/>
                  <a:pt x="8687932" y="20775"/>
                </a:cubicBezTo>
                <a:cubicBezTo>
                  <a:pt x="8758899" y="46536"/>
                  <a:pt x="8814278" y="101936"/>
                  <a:pt x="8840121" y="172570"/>
                </a:cubicBezTo>
                <a:cubicBezTo>
                  <a:pt x="8860632" y="237388"/>
                  <a:pt x="8860632" y="298604"/>
                  <a:pt x="8860632" y="420206"/>
                </a:cubicBezTo>
                <a:lnTo>
                  <a:pt x="8860632" y="5564894"/>
                </a:lnTo>
                <a:cubicBezTo>
                  <a:pt x="8860632" y="5684834"/>
                  <a:pt x="8860632" y="5745496"/>
                  <a:pt x="8840121" y="5810037"/>
                </a:cubicBezTo>
                <a:cubicBezTo>
                  <a:pt x="8814278" y="5880948"/>
                  <a:pt x="8758899" y="5936902"/>
                  <a:pt x="8687932" y="5962386"/>
                </a:cubicBezTo>
                <a:cubicBezTo>
                  <a:pt x="8623118" y="5982884"/>
                  <a:pt x="8561996" y="5983161"/>
                  <a:pt x="8440162" y="5983161"/>
                </a:cubicBezTo>
                <a:lnTo>
                  <a:pt x="418419" y="5983161"/>
                </a:lnTo>
                <a:cubicBezTo>
                  <a:pt x="298226" y="5983161"/>
                  <a:pt x="237515" y="5982884"/>
                  <a:pt x="172700" y="5962386"/>
                </a:cubicBezTo>
                <a:cubicBezTo>
                  <a:pt x="101734" y="5936626"/>
                  <a:pt x="46355" y="5880948"/>
                  <a:pt x="20511" y="5810037"/>
                </a:cubicBezTo>
                <a:cubicBezTo>
                  <a:pt x="0" y="5745496"/>
                  <a:pt x="0" y="5684557"/>
                  <a:pt x="0" y="5562954"/>
                </a:cubicBezTo>
                <a:lnTo>
                  <a:pt x="0" y="418268"/>
                </a:lnTo>
                <a:cubicBezTo>
                  <a:pt x="0" y="298327"/>
                  <a:pt x="0" y="237388"/>
                  <a:pt x="20511" y="172570"/>
                </a:cubicBezTo>
                <a:cubicBezTo>
                  <a:pt x="46355" y="101936"/>
                  <a:pt x="101734" y="46536"/>
                  <a:pt x="172700" y="20775"/>
                </a:cubicBezTo>
                <a:cubicBezTo>
                  <a:pt x="236694" y="277"/>
                  <a:pt x="298226" y="0"/>
                  <a:pt x="418419"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72499068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pic>
        <p:nvPicPr>
          <p:cNvPr id="2" name="ipad.png" descr="ipad.png">
            <a:extLst>
              <a:ext uri="{FF2B5EF4-FFF2-40B4-BE49-F238E27FC236}">
                <a16:creationId xmlns:a16="http://schemas.microsoft.com/office/drawing/2014/main" id="{F03B2B5D-4EBF-2B4A-BF3F-D80A98384158}"/>
              </a:ext>
            </a:extLst>
          </p:cNvPr>
          <p:cNvPicPr>
            <a:picLocks noChangeAspect="1"/>
          </p:cNvPicPr>
          <p:nvPr userDrawn="1"/>
        </p:nvPicPr>
        <p:blipFill>
          <a:blip r:embed="rId2"/>
          <a:stretch>
            <a:fillRect/>
          </a:stretch>
        </p:blipFill>
        <p:spPr>
          <a:xfrm>
            <a:off x="2283122" y="3683000"/>
            <a:ext cx="9186622" cy="6350000"/>
          </a:xfrm>
          <a:prstGeom prst="rect">
            <a:avLst/>
          </a:prstGeom>
          <a:ln w="12700">
            <a:miter lim="400000"/>
          </a:ln>
        </p:spPr>
      </p:pic>
      <p:sp>
        <p:nvSpPr>
          <p:cNvPr id="5" name="Picture Placeholder 4">
            <a:extLst>
              <a:ext uri="{FF2B5EF4-FFF2-40B4-BE49-F238E27FC236}">
                <a16:creationId xmlns:a16="http://schemas.microsoft.com/office/drawing/2014/main" id="{4421F383-E842-CA4E-B4BE-C24CCD84BFD8}"/>
              </a:ext>
            </a:extLst>
          </p:cNvPr>
          <p:cNvSpPr>
            <a:spLocks noGrp="1"/>
          </p:cNvSpPr>
          <p:nvPr>
            <p:ph type="pic" sz="quarter" idx="10" hasCustomPrompt="1"/>
          </p:nvPr>
        </p:nvSpPr>
        <p:spPr>
          <a:xfrm>
            <a:off x="2372946" y="3776656"/>
            <a:ext cx="9007079" cy="6162676"/>
          </a:xfrm>
          <a:custGeom>
            <a:avLst/>
            <a:gdLst>
              <a:gd name="connsiteX0" fmla="*/ 510818 w 9007079"/>
              <a:gd name="connsiteY0" fmla="*/ 0 h 6162676"/>
              <a:gd name="connsiteX1" fmla="*/ 8495844 w 9007079"/>
              <a:gd name="connsiteY1" fmla="*/ 0 h 6162676"/>
              <a:gd name="connsiteX2" fmla="*/ 8796080 w 9007079"/>
              <a:gd name="connsiteY2" fmla="*/ 25107 h 6162676"/>
              <a:gd name="connsiteX3" fmla="*/ 8982059 w 9007079"/>
              <a:gd name="connsiteY3" fmla="*/ 211129 h 6162676"/>
              <a:gd name="connsiteX4" fmla="*/ 9007079 w 9007079"/>
              <a:gd name="connsiteY4" fmla="*/ 513271 h 6162676"/>
              <a:gd name="connsiteX5" fmla="*/ 9007079 w 9007079"/>
              <a:gd name="connsiteY5" fmla="*/ 5651973 h 6162676"/>
              <a:gd name="connsiteX6" fmla="*/ 8982059 w 9007079"/>
              <a:gd name="connsiteY6" fmla="*/ 5951548 h 6162676"/>
              <a:gd name="connsiteX7" fmla="*/ 8796080 w 9007079"/>
              <a:gd name="connsiteY7" fmla="*/ 6137569 h 6162676"/>
              <a:gd name="connsiteX8" fmla="*/ 8493759 w 9007079"/>
              <a:gd name="connsiteY8" fmla="*/ 6162676 h 6162676"/>
              <a:gd name="connsiteX9" fmla="*/ 510818 w 9007079"/>
              <a:gd name="connsiteY9" fmla="*/ 6162676 h 6162676"/>
              <a:gd name="connsiteX10" fmla="*/ 210999 w 9007079"/>
              <a:gd name="connsiteY10" fmla="*/ 6137569 h 6162676"/>
              <a:gd name="connsiteX11" fmla="*/ 25020 w 9007079"/>
              <a:gd name="connsiteY11" fmla="*/ 5951548 h 6162676"/>
              <a:gd name="connsiteX12" fmla="*/ 0 w 9007079"/>
              <a:gd name="connsiteY12" fmla="*/ 5649405 h 6162676"/>
              <a:gd name="connsiteX13" fmla="*/ 0 w 9007079"/>
              <a:gd name="connsiteY13" fmla="*/ 510703 h 6162676"/>
              <a:gd name="connsiteX14" fmla="*/ 25020 w 9007079"/>
              <a:gd name="connsiteY14" fmla="*/ 211129 h 6162676"/>
              <a:gd name="connsiteX15" fmla="*/ 210999 w 9007079"/>
              <a:gd name="connsiteY15" fmla="*/ 25107 h 6162676"/>
              <a:gd name="connsiteX16" fmla="*/ 510818 w 9007079"/>
              <a:gd name="connsiteY16" fmla="*/ 0 h 61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07079" h="6162676">
                <a:moveTo>
                  <a:pt x="510818" y="0"/>
                </a:moveTo>
                <a:lnTo>
                  <a:pt x="8495844" y="0"/>
                </a:lnTo>
                <a:cubicBezTo>
                  <a:pt x="8642209" y="0"/>
                  <a:pt x="8716851" y="0"/>
                  <a:pt x="8796080" y="25107"/>
                </a:cubicBezTo>
                <a:cubicBezTo>
                  <a:pt x="8882398" y="56491"/>
                  <a:pt x="8950785" y="124680"/>
                  <a:pt x="8982059" y="211129"/>
                </a:cubicBezTo>
                <a:cubicBezTo>
                  <a:pt x="9007079" y="290159"/>
                  <a:pt x="9007079" y="364340"/>
                  <a:pt x="9007079" y="513271"/>
                </a:cubicBezTo>
                <a:lnTo>
                  <a:pt x="9007079" y="5651973"/>
                </a:lnTo>
                <a:cubicBezTo>
                  <a:pt x="9007079" y="5798336"/>
                  <a:pt x="9007079" y="5872516"/>
                  <a:pt x="8982059" y="5951548"/>
                </a:cubicBezTo>
                <a:cubicBezTo>
                  <a:pt x="8950785" y="6037996"/>
                  <a:pt x="8882398" y="6106185"/>
                  <a:pt x="8796080" y="6137569"/>
                </a:cubicBezTo>
                <a:cubicBezTo>
                  <a:pt x="8716851" y="6162676"/>
                  <a:pt x="8642626" y="6162676"/>
                  <a:pt x="8493759" y="6162676"/>
                </a:cubicBezTo>
                <a:lnTo>
                  <a:pt x="510818" y="6162676"/>
                </a:lnTo>
                <a:cubicBezTo>
                  <a:pt x="364453" y="6162676"/>
                  <a:pt x="290228" y="6162676"/>
                  <a:pt x="210999" y="6137569"/>
                </a:cubicBezTo>
                <a:cubicBezTo>
                  <a:pt x="124682" y="6106185"/>
                  <a:pt x="56295" y="6037996"/>
                  <a:pt x="25020" y="5951548"/>
                </a:cubicBezTo>
                <a:cubicBezTo>
                  <a:pt x="0" y="5872516"/>
                  <a:pt x="0" y="5798336"/>
                  <a:pt x="0" y="5649405"/>
                </a:cubicBezTo>
                <a:lnTo>
                  <a:pt x="0" y="510703"/>
                </a:lnTo>
                <a:cubicBezTo>
                  <a:pt x="0" y="364340"/>
                  <a:pt x="0" y="290159"/>
                  <a:pt x="25020" y="211129"/>
                </a:cubicBezTo>
                <a:cubicBezTo>
                  <a:pt x="56295" y="124680"/>
                  <a:pt x="124682" y="56491"/>
                  <a:pt x="210999" y="25107"/>
                </a:cubicBezTo>
                <a:cubicBezTo>
                  <a:pt x="289811" y="285"/>
                  <a:pt x="364036" y="0"/>
                  <a:pt x="510818"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3298279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3B21F95-2D97-7C47-9A11-5333EB814FCC}"/>
              </a:ext>
            </a:extLst>
          </p:cNvPr>
          <p:cNvSpPr>
            <a:spLocks noGrp="1"/>
          </p:cNvSpPr>
          <p:nvPr>
            <p:ph type="pic" sz="quarter" idx="10" hasCustomPrompt="1"/>
          </p:nvPr>
        </p:nvSpPr>
        <p:spPr>
          <a:xfrm>
            <a:off x="11930931" y="2384528"/>
            <a:ext cx="4256485" cy="8946356"/>
          </a:xfrm>
          <a:custGeom>
            <a:avLst/>
            <a:gdLst>
              <a:gd name="connsiteX0" fmla="*/ 606746 w 4256485"/>
              <a:gd name="connsiteY0" fmla="*/ 0 h 8946356"/>
              <a:gd name="connsiteX1" fmla="*/ 3649739 w 4256485"/>
              <a:gd name="connsiteY1" fmla="*/ 0 h 8946356"/>
              <a:gd name="connsiteX2" fmla="*/ 4005628 w 4256485"/>
              <a:gd name="connsiteY2" fmla="*/ 29821 h 8946356"/>
              <a:gd name="connsiteX3" fmla="*/ 4226729 w 4256485"/>
              <a:gd name="connsiteY3" fmla="*/ 250995 h 8946356"/>
              <a:gd name="connsiteX4" fmla="*/ 4256485 w 4256485"/>
              <a:gd name="connsiteY4" fmla="*/ 609678 h 8946356"/>
              <a:gd name="connsiteX5" fmla="*/ 4256485 w 4256485"/>
              <a:gd name="connsiteY5" fmla="*/ 8339578 h 8946356"/>
              <a:gd name="connsiteX6" fmla="*/ 4226729 w 4256485"/>
              <a:gd name="connsiteY6" fmla="*/ 8695776 h 8946356"/>
              <a:gd name="connsiteX7" fmla="*/ 4005628 w 4256485"/>
              <a:gd name="connsiteY7" fmla="*/ 8916536 h 8946356"/>
              <a:gd name="connsiteX8" fmla="*/ 3709237 w 4256485"/>
              <a:gd name="connsiteY8" fmla="*/ 8946299 h 8946356"/>
              <a:gd name="connsiteX9" fmla="*/ 3648120 w 4256485"/>
              <a:gd name="connsiteY9" fmla="*/ 8946356 h 8946356"/>
              <a:gd name="connsiteX10" fmla="*/ 605623 w 4256485"/>
              <a:gd name="connsiteY10" fmla="*/ 8946356 h 8946356"/>
              <a:gd name="connsiteX11" fmla="*/ 545400 w 4256485"/>
              <a:gd name="connsiteY11" fmla="*/ 8946299 h 8946356"/>
              <a:gd name="connsiteX12" fmla="*/ 250857 w 4256485"/>
              <a:gd name="connsiteY12" fmla="*/ 8916536 h 8946356"/>
              <a:gd name="connsiteX13" fmla="*/ 29756 w 4256485"/>
              <a:gd name="connsiteY13" fmla="*/ 8695776 h 8946356"/>
              <a:gd name="connsiteX14" fmla="*/ 0 w 4256485"/>
              <a:gd name="connsiteY14" fmla="*/ 8336680 h 8946356"/>
              <a:gd name="connsiteX15" fmla="*/ 0 w 4256485"/>
              <a:gd name="connsiteY15" fmla="*/ 606779 h 8946356"/>
              <a:gd name="connsiteX16" fmla="*/ 29756 w 4256485"/>
              <a:gd name="connsiteY16" fmla="*/ 250995 h 8946356"/>
              <a:gd name="connsiteX17" fmla="*/ 250857 w 4256485"/>
              <a:gd name="connsiteY17" fmla="*/ 29821 h 8946356"/>
              <a:gd name="connsiteX18" fmla="*/ 606746 w 4256485"/>
              <a:gd name="connsiteY18" fmla="*/ 0 h 894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6485" h="8946356">
                <a:moveTo>
                  <a:pt x="606746" y="0"/>
                </a:moveTo>
                <a:lnTo>
                  <a:pt x="3649739" y="0"/>
                </a:lnTo>
                <a:cubicBezTo>
                  <a:pt x="3823545" y="0"/>
                  <a:pt x="3911828" y="0"/>
                  <a:pt x="4005628" y="29821"/>
                </a:cubicBezTo>
                <a:cubicBezTo>
                  <a:pt x="4108296" y="67098"/>
                  <a:pt x="4189288" y="148278"/>
                  <a:pt x="4226729" y="250995"/>
                </a:cubicBezTo>
                <a:cubicBezTo>
                  <a:pt x="4256485" y="344601"/>
                  <a:pt x="4256485" y="432822"/>
                  <a:pt x="4256485" y="609678"/>
                </a:cubicBezTo>
                <a:lnTo>
                  <a:pt x="4256485" y="8339578"/>
                </a:lnTo>
                <a:cubicBezTo>
                  <a:pt x="4256485" y="8513536"/>
                  <a:pt x="4256485" y="8602171"/>
                  <a:pt x="4226729" y="8695776"/>
                </a:cubicBezTo>
                <a:cubicBezTo>
                  <a:pt x="4189288" y="8798494"/>
                  <a:pt x="4108296" y="8879259"/>
                  <a:pt x="4005628" y="8916536"/>
                </a:cubicBezTo>
                <a:cubicBezTo>
                  <a:pt x="3923553" y="8942629"/>
                  <a:pt x="3845702" y="8945891"/>
                  <a:pt x="3709237" y="8946299"/>
                </a:cubicBezTo>
                <a:lnTo>
                  <a:pt x="3648120" y="8946356"/>
                </a:lnTo>
                <a:lnTo>
                  <a:pt x="605623" y="8946356"/>
                </a:lnTo>
                <a:lnTo>
                  <a:pt x="545400" y="8946299"/>
                </a:lnTo>
                <a:cubicBezTo>
                  <a:pt x="410783" y="8945891"/>
                  <a:pt x="332932" y="8942629"/>
                  <a:pt x="250857" y="8916536"/>
                </a:cubicBezTo>
                <a:cubicBezTo>
                  <a:pt x="148189" y="8879259"/>
                  <a:pt x="67197" y="8798494"/>
                  <a:pt x="29756" y="8695776"/>
                </a:cubicBezTo>
                <a:cubicBezTo>
                  <a:pt x="0" y="8602171"/>
                  <a:pt x="0" y="8513536"/>
                  <a:pt x="0" y="8336680"/>
                </a:cubicBezTo>
                <a:lnTo>
                  <a:pt x="0" y="606779"/>
                </a:lnTo>
                <a:cubicBezTo>
                  <a:pt x="0" y="432822"/>
                  <a:pt x="0" y="344601"/>
                  <a:pt x="29756" y="250995"/>
                </a:cubicBezTo>
                <a:cubicBezTo>
                  <a:pt x="67197" y="148278"/>
                  <a:pt x="148189" y="67098"/>
                  <a:pt x="250857" y="29821"/>
                </a:cubicBezTo>
                <a:cubicBezTo>
                  <a:pt x="344066" y="415"/>
                  <a:pt x="432546" y="0"/>
                  <a:pt x="606746" y="0"/>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81822514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6E0574-9039-A844-9220-30F676A58E99}"/>
              </a:ext>
            </a:extLst>
          </p:cNvPr>
          <p:cNvSpPr>
            <a:spLocks noGrp="1"/>
          </p:cNvSpPr>
          <p:nvPr>
            <p:ph type="pic" sz="quarter" idx="10" hasCustomPrompt="1"/>
          </p:nvPr>
        </p:nvSpPr>
        <p:spPr>
          <a:xfrm>
            <a:off x="2423270" y="2390076"/>
            <a:ext cx="4254278" cy="8935848"/>
          </a:xfrm>
          <a:custGeom>
            <a:avLst/>
            <a:gdLst>
              <a:gd name="connsiteX0" fmla="*/ 338615 w 4254278"/>
              <a:gd name="connsiteY0" fmla="*/ 0 h 8935848"/>
              <a:gd name="connsiteX1" fmla="*/ 3914616 w 4254278"/>
              <a:gd name="connsiteY1" fmla="*/ 0 h 8935848"/>
              <a:gd name="connsiteX2" fmla="*/ 3932683 w 4254278"/>
              <a:gd name="connsiteY2" fmla="*/ 2072 h 8935848"/>
              <a:gd name="connsiteX3" fmla="*/ 4003421 w 4254278"/>
              <a:gd name="connsiteY3" fmla="*/ 19313 h 8935848"/>
              <a:gd name="connsiteX4" fmla="*/ 4224522 w 4254278"/>
              <a:gd name="connsiteY4" fmla="*/ 240486 h 8935848"/>
              <a:gd name="connsiteX5" fmla="*/ 4254278 w 4254278"/>
              <a:gd name="connsiteY5" fmla="*/ 599169 h 8935848"/>
              <a:gd name="connsiteX6" fmla="*/ 4254278 w 4254278"/>
              <a:gd name="connsiteY6" fmla="*/ 8329070 h 8935848"/>
              <a:gd name="connsiteX7" fmla="*/ 4224522 w 4254278"/>
              <a:gd name="connsiteY7" fmla="*/ 8685267 h 8935848"/>
              <a:gd name="connsiteX8" fmla="*/ 4003421 w 4254278"/>
              <a:gd name="connsiteY8" fmla="*/ 8906027 h 8935848"/>
              <a:gd name="connsiteX9" fmla="*/ 3644773 w 4254278"/>
              <a:gd name="connsiteY9" fmla="*/ 8935848 h 8935848"/>
              <a:gd name="connsiteX10" fmla="*/ 604539 w 4254278"/>
              <a:gd name="connsiteY10" fmla="*/ 8935848 h 8935848"/>
              <a:gd name="connsiteX11" fmla="*/ 248650 w 4254278"/>
              <a:gd name="connsiteY11" fmla="*/ 8906027 h 8935848"/>
              <a:gd name="connsiteX12" fmla="*/ 27549 w 4254278"/>
              <a:gd name="connsiteY12" fmla="*/ 8685267 h 8935848"/>
              <a:gd name="connsiteX13" fmla="*/ 1513 w 4254278"/>
              <a:gd name="connsiteY13" fmla="*/ 8536938 h 8935848"/>
              <a:gd name="connsiteX14" fmla="*/ 0 w 4254278"/>
              <a:gd name="connsiteY14" fmla="*/ 8493620 h 8935848"/>
              <a:gd name="connsiteX15" fmla="*/ 0 w 4254278"/>
              <a:gd name="connsiteY15" fmla="*/ 431098 h 8935848"/>
              <a:gd name="connsiteX16" fmla="*/ 1513 w 4254278"/>
              <a:gd name="connsiteY16" fmla="*/ 388246 h 8935848"/>
              <a:gd name="connsiteX17" fmla="*/ 27549 w 4254278"/>
              <a:gd name="connsiteY17" fmla="*/ 240486 h 8935848"/>
              <a:gd name="connsiteX18" fmla="*/ 248650 w 4254278"/>
              <a:gd name="connsiteY18" fmla="*/ 19313 h 8935848"/>
              <a:gd name="connsiteX19" fmla="*/ 319083 w 4254278"/>
              <a:gd name="connsiteY19" fmla="*/ 2247 h 89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54278" h="8935848">
                <a:moveTo>
                  <a:pt x="338615" y="0"/>
                </a:moveTo>
                <a:lnTo>
                  <a:pt x="3914616" y="0"/>
                </a:lnTo>
                <a:lnTo>
                  <a:pt x="3932683" y="2072"/>
                </a:lnTo>
                <a:cubicBezTo>
                  <a:pt x="3956866" y="6266"/>
                  <a:pt x="3979971" y="11857"/>
                  <a:pt x="4003421" y="19313"/>
                </a:cubicBezTo>
                <a:cubicBezTo>
                  <a:pt x="4106089" y="56589"/>
                  <a:pt x="4187081" y="137769"/>
                  <a:pt x="4224522" y="240486"/>
                </a:cubicBezTo>
                <a:cubicBezTo>
                  <a:pt x="4254278" y="334092"/>
                  <a:pt x="4254278" y="422313"/>
                  <a:pt x="4254278" y="599169"/>
                </a:cubicBezTo>
                <a:lnTo>
                  <a:pt x="4254278" y="8329070"/>
                </a:lnTo>
                <a:cubicBezTo>
                  <a:pt x="4254278" y="8503027"/>
                  <a:pt x="4254278" y="8591662"/>
                  <a:pt x="4224522" y="8685267"/>
                </a:cubicBezTo>
                <a:cubicBezTo>
                  <a:pt x="4187081" y="8787985"/>
                  <a:pt x="4106089" y="8868750"/>
                  <a:pt x="4003421" y="8906027"/>
                </a:cubicBezTo>
                <a:cubicBezTo>
                  <a:pt x="3909621" y="8935848"/>
                  <a:pt x="3821338" y="8935848"/>
                  <a:pt x="3644773" y="8935848"/>
                </a:cubicBezTo>
                <a:lnTo>
                  <a:pt x="604539" y="8935848"/>
                </a:lnTo>
                <a:cubicBezTo>
                  <a:pt x="430733" y="8935848"/>
                  <a:pt x="342450" y="8935848"/>
                  <a:pt x="248650" y="8906027"/>
                </a:cubicBezTo>
                <a:cubicBezTo>
                  <a:pt x="145982" y="8868750"/>
                  <a:pt x="64990" y="8787985"/>
                  <a:pt x="27549" y="8685267"/>
                </a:cubicBezTo>
                <a:cubicBezTo>
                  <a:pt x="12671" y="8638465"/>
                  <a:pt x="5232" y="8592905"/>
                  <a:pt x="1513" y="8536938"/>
                </a:cubicBezTo>
                <a:lnTo>
                  <a:pt x="0" y="8493620"/>
                </a:lnTo>
                <a:lnTo>
                  <a:pt x="0" y="431098"/>
                </a:lnTo>
                <a:lnTo>
                  <a:pt x="1513" y="388246"/>
                </a:lnTo>
                <a:cubicBezTo>
                  <a:pt x="5232" y="332746"/>
                  <a:pt x="12671" y="287289"/>
                  <a:pt x="27549" y="240486"/>
                </a:cubicBezTo>
                <a:cubicBezTo>
                  <a:pt x="64990" y="137769"/>
                  <a:pt x="145982" y="56589"/>
                  <a:pt x="248650" y="19313"/>
                </a:cubicBezTo>
                <a:cubicBezTo>
                  <a:pt x="271952" y="11961"/>
                  <a:pt x="294959" y="6421"/>
                  <a:pt x="319083" y="2247"/>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
        <p:nvSpPr>
          <p:cNvPr id="6" name="Picture Placeholder 5">
            <a:extLst>
              <a:ext uri="{FF2B5EF4-FFF2-40B4-BE49-F238E27FC236}">
                <a16:creationId xmlns:a16="http://schemas.microsoft.com/office/drawing/2014/main" id="{0F1A618C-1F40-F649-B418-70C995556D5B}"/>
              </a:ext>
            </a:extLst>
          </p:cNvPr>
          <p:cNvSpPr>
            <a:spLocks noGrp="1"/>
          </p:cNvSpPr>
          <p:nvPr>
            <p:ph type="pic" sz="quarter" idx="11" hasCustomPrompt="1"/>
          </p:nvPr>
        </p:nvSpPr>
        <p:spPr>
          <a:xfrm>
            <a:off x="8037096" y="2400585"/>
            <a:ext cx="4254278" cy="8935848"/>
          </a:xfrm>
          <a:custGeom>
            <a:avLst/>
            <a:gdLst>
              <a:gd name="connsiteX0" fmla="*/ 338615 w 4254278"/>
              <a:gd name="connsiteY0" fmla="*/ 0 h 8935848"/>
              <a:gd name="connsiteX1" fmla="*/ 3914616 w 4254278"/>
              <a:gd name="connsiteY1" fmla="*/ 0 h 8935848"/>
              <a:gd name="connsiteX2" fmla="*/ 3932683 w 4254278"/>
              <a:gd name="connsiteY2" fmla="*/ 2072 h 8935848"/>
              <a:gd name="connsiteX3" fmla="*/ 4003421 w 4254278"/>
              <a:gd name="connsiteY3" fmla="*/ 19313 h 8935848"/>
              <a:gd name="connsiteX4" fmla="*/ 4224522 w 4254278"/>
              <a:gd name="connsiteY4" fmla="*/ 240486 h 8935848"/>
              <a:gd name="connsiteX5" fmla="*/ 4254278 w 4254278"/>
              <a:gd name="connsiteY5" fmla="*/ 599169 h 8935848"/>
              <a:gd name="connsiteX6" fmla="*/ 4254278 w 4254278"/>
              <a:gd name="connsiteY6" fmla="*/ 8329070 h 8935848"/>
              <a:gd name="connsiteX7" fmla="*/ 4224522 w 4254278"/>
              <a:gd name="connsiteY7" fmla="*/ 8685267 h 8935848"/>
              <a:gd name="connsiteX8" fmla="*/ 4003421 w 4254278"/>
              <a:gd name="connsiteY8" fmla="*/ 8906027 h 8935848"/>
              <a:gd name="connsiteX9" fmla="*/ 3644773 w 4254278"/>
              <a:gd name="connsiteY9" fmla="*/ 8935848 h 8935848"/>
              <a:gd name="connsiteX10" fmla="*/ 604539 w 4254278"/>
              <a:gd name="connsiteY10" fmla="*/ 8935848 h 8935848"/>
              <a:gd name="connsiteX11" fmla="*/ 248650 w 4254278"/>
              <a:gd name="connsiteY11" fmla="*/ 8906027 h 8935848"/>
              <a:gd name="connsiteX12" fmla="*/ 27549 w 4254278"/>
              <a:gd name="connsiteY12" fmla="*/ 8685267 h 8935848"/>
              <a:gd name="connsiteX13" fmla="*/ 1513 w 4254278"/>
              <a:gd name="connsiteY13" fmla="*/ 8536938 h 8935848"/>
              <a:gd name="connsiteX14" fmla="*/ 0 w 4254278"/>
              <a:gd name="connsiteY14" fmla="*/ 8493620 h 8935848"/>
              <a:gd name="connsiteX15" fmla="*/ 0 w 4254278"/>
              <a:gd name="connsiteY15" fmla="*/ 431098 h 8935848"/>
              <a:gd name="connsiteX16" fmla="*/ 1513 w 4254278"/>
              <a:gd name="connsiteY16" fmla="*/ 388246 h 8935848"/>
              <a:gd name="connsiteX17" fmla="*/ 27549 w 4254278"/>
              <a:gd name="connsiteY17" fmla="*/ 240486 h 8935848"/>
              <a:gd name="connsiteX18" fmla="*/ 248650 w 4254278"/>
              <a:gd name="connsiteY18" fmla="*/ 19313 h 8935848"/>
              <a:gd name="connsiteX19" fmla="*/ 319083 w 4254278"/>
              <a:gd name="connsiteY19" fmla="*/ 2247 h 893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54278" h="8935848">
                <a:moveTo>
                  <a:pt x="338615" y="0"/>
                </a:moveTo>
                <a:lnTo>
                  <a:pt x="3914616" y="0"/>
                </a:lnTo>
                <a:lnTo>
                  <a:pt x="3932683" y="2072"/>
                </a:lnTo>
                <a:cubicBezTo>
                  <a:pt x="3956866" y="6266"/>
                  <a:pt x="3979971" y="11857"/>
                  <a:pt x="4003421" y="19313"/>
                </a:cubicBezTo>
                <a:cubicBezTo>
                  <a:pt x="4106089" y="56589"/>
                  <a:pt x="4187081" y="137769"/>
                  <a:pt x="4224522" y="240486"/>
                </a:cubicBezTo>
                <a:cubicBezTo>
                  <a:pt x="4254278" y="334092"/>
                  <a:pt x="4254278" y="422313"/>
                  <a:pt x="4254278" y="599169"/>
                </a:cubicBezTo>
                <a:lnTo>
                  <a:pt x="4254278" y="8329070"/>
                </a:lnTo>
                <a:cubicBezTo>
                  <a:pt x="4254278" y="8503027"/>
                  <a:pt x="4254278" y="8591662"/>
                  <a:pt x="4224522" y="8685267"/>
                </a:cubicBezTo>
                <a:cubicBezTo>
                  <a:pt x="4187081" y="8787985"/>
                  <a:pt x="4106089" y="8868750"/>
                  <a:pt x="4003421" y="8906027"/>
                </a:cubicBezTo>
                <a:cubicBezTo>
                  <a:pt x="3909621" y="8935848"/>
                  <a:pt x="3821338" y="8935848"/>
                  <a:pt x="3644773" y="8935848"/>
                </a:cubicBezTo>
                <a:lnTo>
                  <a:pt x="604539" y="8935848"/>
                </a:lnTo>
                <a:cubicBezTo>
                  <a:pt x="430733" y="8935848"/>
                  <a:pt x="342450" y="8935848"/>
                  <a:pt x="248650" y="8906027"/>
                </a:cubicBezTo>
                <a:cubicBezTo>
                  <a:pt x="145982" y="8868750"/>
                  <a:pt x="64990" y="8787985"/>
                  <a:pt x="27549" y="8685267"/>
                </a:cubicBezTo>
                <a:cubicBezTo>
                  <a:pt x="12671" y="8638465"/>
                  <a:pt x="5232" y="8592905"/>
                  <a:pt x="1513" y="8536938"/>
                </a:cubicBezTo>
                <a:lnTo>
                  <a:pt x="0" y="8493620"/>
                </a:lnTo>
                <a:lnTo>
                  <a:pt x="0" y="431098"/>
                </a:lnTo>
                <a:lnTo>
                  <a:pt x="1513" y="388246"/>
                </a:lnTo>
                <a:cubicBezTo>
                  <a:pt x="5232" y="332746"/>
                  <a:pt x="12671" y="287289"/>
                  <a:pt x="27549" y="240486"/>
                </a:cubicBezTo>
                <a:cubicBezTo>
                  <a:pt x="64990" y="137769"/>
                  <a:pt x="145982" y="56589"/>
                  <a:pt x="248650" y="19313"/>
                </a:cubicBezTo>
                <a:cubicBezTo>
                  <a:pt x="271952" y="11961"/>
                  <a:pt x="294959" y="6421"/>
                  <a:pt x="319083" y="2247"/>
                </a:cubicBezTo>
                <a:close/>
              </a:path>
            </a:pathLst>
          </a:custGeom>
          <a:solidFill>
            <a:schemeClr val="bg2"/>
          </a:solidFill>
        </p:spPr>
        <p:txBody>
          <a:bodyPr wrap="square" anchor="ctr">
            <a:noAutofit/>
          </a:bodyP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2655662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DFD68E8-4CA9-6640-A70F-7DE71ABA706F}"/>
              </a:ext>
            </a:extLst>
          </p:cNvPr>
          <p:cNvSpPr>
            <a:spLocks noGrp="1"/>
          </p:cNvSpPr>
          <p:nvPr>
            <p:ph type="pic" sz="quarter" idx="10" hasCustomPrompt="1"/>
          </p:nvPr>
        </p:nvSpPr>
        <p:spPr>
          <a:xfrm>
            <a:off x="2280245" y="2286000"/>
            <a:ext cx="9908878" cy="9139536"/>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5185397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756EAFC-9D0D-8145-9B84-DC447C034311}"/>
              </a:ext>
            </a:extLst>
          </p:cNvPr>
          <p:cNvSpPr>
            <a:spLocks noGrp="1"/>
          </p:cNvSpPr>
          <p:nvPr>
            <p:ph type="pic" sz="quarter" idx="10" hasCustomPrompt="1"/>
          </p:nvPr>
        </p:nvSpPr>
        <p:spPr>
          <a:xfrm>
            <a:off x="0" y="0"/>
            <a:ext cx="24384000" cy="6858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46788551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09F5885-D389-E34F-8AE9-01BD13C4FEC7}"/>
              </a:ext>
            </a:extLst>
          </p:cNvPr>
          <p:cNvSpPr>
            <a:spLocks noGrp="1"/>
          </p:cNvSpPr>
          <p:nvPr>
            <p:ph type="pic" sz="quarter" idx="10" hasCustomPrompt="1"/>
          </p:nvPr>
        </p:nvSpPr>
        <p:spPr>
          <a:xfrm>
            <a:off x="2280244" y="2286000"/>
            <a:ext cx="19817755" cy="9139536"/>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632863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5B90-59A0-804C-9C5B-C4B16CA048E4}"/>
              </a:ext>
            </a:extLst>
          </p:cNvPr>
          <p:cNvSpPr>
            <a:spLocks noGrp="1"/>
          </p:cNvSpPr>
          <p:nvPr>
            <p:ph type="ctrTitle"/>
          </p:nvPr>
        </p:nvSpPr>
        <p:spPr>
          <a:xfrm>
            <a:off x="3048001" y="2244727"/>
            <a:ext cx="18288001" cy="4775200"/>
          </a:xfrm>
        </p:spPr>
        <p:txBody>
          <a:bodyPr anchor="b"/>
          <a:lstStyle>
            <a:lvl1pPr algn="ctr">
              <a:defRPr sz="11995"/>
            </a:lvl1pPr>
          </a:lstStyle>
          <a:p>
            <a:r>
              <a:rPr lang="en-US"/>
              <a:t>Click to edit Master title style</a:t>
            </a:r>
          </a:p>
        </p:txBody>
      </p:sp>
      <p:sp>
        <p:nvSpPr>
          <p:cNvPr id="3" name="Subtitle 2">
            <a:extLst>
              <a:ext uri="{FF2B5EF4-FFF2-40B4-BE49-F238E27FC236}">
                <a16:creationId xmlns:a16="http://schemas.microsoft.com/office/drawing/2014/main" id="{0D254A3E-B416-1E45-879E-EAB6CC84CF65}"/>
              </a:ext>
            </a:extLst>
          </p:cNvPr>
          <p:cNvSpPr>
            <a:spLocks noGrp="1"/>
          </p:cNvSpPr>
          <p:nvPr>
            <p:ph type="subTitle" idx="1"/>
          </p:nvPr>
        </p:nvSpPr>
        <p:spPr>
          <a:xfrm>
            <a:off x="3048001" y="7204077"/>
            <a:ext cx="18288001" cy="3311523"/>
          </a:xfrm>
        </p:spPr>
        <p:txBody>
          <a:bodyPr/>
          <a:lstStyle>
            <a:lvl1pPr marL="0" indent="0" algn="ctr">
              <a:buNone/>
              <a:defRPr sz="4799"/>
            </a:lvl1pPr>
            <a:lvl2pPr marL="914079" indent="0" algn="ctr">
              <a:buNone/>
              <a:defRPr sz="3999"/>
            </a:lvl2pPr>
            <a:lvl3pPr marL="1828161" indent="0" algn="ctr">
              <a:buNone/>
              <a:defRPr sz="3599"/>
            </a:lvl3pPr>
            <a:lvl4pPr marL="2742240" indent="0" algn="ctr">
              <a:buNone/>
              <a:defRPr sz="3199"/>
            </a:lvl4pPr>
            <a:lvl5pPr marL="3656320" indent="0" algn="ctr">
              <a:buNone/>
              <a:defRPr sz="3199"/>
            </a:lvl5pPr>
            <a:lvl6pPr marL="4570399" indent="0" algn="ctr">
              <a:buNone/>
              <a:defRPr sz="3199"/>
            </a:lvl6pPr>
            <a:lvl7pPr marL="5484481" indent="0" algn="ctr">
              <a:buNone/>
              <a:defRPr sz="3199"/>
            </a:lvl7pPr>
            <a:lvl8pPr marL="6398560" indent="0" algn="ctr">
              <a:buNone/>
              <a:defRPr sz="3199"/>
            </a:lvl8pPr>
            <a:lvl9pPr marL="7312639" indent="0" algn="ctr">
              <a:buNone/>
              <a:defRPr sz="3199"/>
            </a:lvl9pPr>
          </a:lstStyle>
          <a:p>
            <a:r>
              <a:rPr lang="en-US"/>
              <a:t>Click to edit Master subtitle style</a:t>
            </a:r>
          </a:p>
        </p:txBody>
      </p:sp>
      <p:sp>
        <p:nvSpPr>
          <p:cNvPr id="4" name="Date Placeholder 3">
            <a:extLst>
              <a:ext uri="{FF2B5EF4-FFF2-40B4-BE49-F238E27FC236}">
                <a16:creationId xmlns:a16="http://schemas.microsoft.com/office/drawing/2014/main" id="{4AF0CE87-0582-3640-A413-57C266C68BFC}"/>
              </a:ext>
            </a:extLst>
          </p:cNvPr>
          <p:cNvSpPr>
            <a:spLocks noGrp="1"/>
          </p:cNvSpPr>
          <p:nvPr>
            <p:ph type="dt" sz="half" idx="10"/>
          </p:nvPr>
        </p:nvSpPr>
        <p:spPr/>
        <p:txBody>
          <a:bodyPr/>
          <a:lstStyle/>
          <a:p>
            <a:fld id="{3038D6E5-AEC3-0047-9E3A-1B469643094D}" type="datetimeFigureOut">
              <a:rPr lang="en-US" smtClean="0"/>
              <a:t>11/10/2023</a:t>
            </a:fld>
            <a:endParaRPr lang="en-US"/>
          </a:p>
        </p:txBody>
      </p:sp>
      <p:sp>
        <p:nvSpPr>
          <p:cNvPr id="5" name="Footer Placeholder 4">
            <a:extLst>
              <a:ext uri="{FF2B5EF4-FFF2-40B4-BE49-F238E27FC236}">
                <a16:creationId xmlns:a16="http://schemas.microsoft.com/office/drawing/2014/main" id="{E0A45A06-92E6-D54A-9E7A-927CBD765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3A0EA3-1C03-DF41-B8ED-BEAE852C4C64}"/>
              </a:ext>
            </a:extLst>
          </p:cNvPr>
          <p:cNvSpPr>
            <a:spLocks noGrp="1"/>
          </p:cNvSpPr>
          <p:nvPr>
            <p:ph type="sldNum" sz="quarter" idx="12"/>
          </p:nvPr>
        </p:nvSpPr>
        <p:spPr/>
        <p:txBody>
          <a:bodyPr/>
          <a:lstStyle/>
          <a:p>
            <a:fld id="{95138AA9-8A05-844D-BAE1-152D4E1CDACB}" type="slidenum">
              <a:rPr lang="en-US" smtClean="0"/>
              <a:t>‹#›</a:t>
            </a:fld>
            <a:endParaRPr lang="en-US"/>
          </a:p>
        </p:txBody>
      </p:sp>
    </p:spTree>
    <p:extLst>
      <p:ext uri="{BB962C8B-B14F-4D97-AF65-F5344CB8AC3E}">
        <p14:creationId xmlns:p14="http://schemas.microsoft.com/office/powerpoint/2010/main" val="593854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2AE795-1B2A-CB48-AD71-CD0408371B45}"/>
              </a:ext>
            </a:extLst>
          </p:cNvPr>
          <p:cNvSpPr>
            <a:spLocks noGrp="1"/>
          </p:cNvSpPr>
          <p:nvPr>
            <p:ph type="dt" sz="half" idx="10"/>
          </p:nvPr>
        </p:nvSpPr>
        <p:spPr/>
        <p:txBody>
          <a:bodyPr/>
          <a:lstStyle/>
          <a:p>
            <a:fld id="{3038D6E5-AEC3-0047-9E3A-1B469643094D}" type="datetimeFigureOut">
              <a:rPr lang="en-US" smtClean="0"/>
              <a:t>11/10/2023</a:t>
            </a:fld>
            <a:endParaRPr lang="en-US"/>
          </a:p>
        </p:txBody>
      </p:sp>
      <p:sp>
        <p:nvSpPr>
          <p:cNvPr id="3" name="Footer Placeholder 2">
            <a:extLst>
              <a:ext uri="{FF2B5EF4-FFF2-40B4-BE49-F238E27FC236}">
                <a16:creationId xmlns:a16="http://schemas.microsoft.com/office/drawing/2014/main" id="{248BCFD5-9205-054F-903D-8125C10E56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936749-EA55-0E4D-9E2F-E4F2C5720546}"/>
              </a:ext>
            </a:extLst>
          </p:cNvPr>
          <p:cNvSpPr>
            <a:spLocks noGrp="1"/>
          </p:cNvSpPr>
          <p:nvPr>
            <p:ph type="sldNum" sz="quarter" idx="12"/>
          </p:nvPr>
        </p:nvSpPr>
        <p:spPr/>
        <p:txBody>
          <a:bodyPr/>
          <a:lstStyle/>
          <a:p>
            <a:fld id="{95138AA9-8A05-844D-BAE1-152D4E1CDACB}" type="slidenum">
              <a:rPr lang="en-US" smtClean="0"/>
              <a:t>‹#›</a:t>
            </a:fld>
            <a:endParaRPr lang="en-US"/>
          </a:p>
        </p:txBody>
      </p:sp>
    </p:spTree>
    <p:extLst>
      <p:ext uri="{BB962C8B-B14F-4D97-AF65-F5344CB8AC3E}">
        <p14:creationId xmlns:p14="http://schemas.microsoft.com/office/powerpoint/2010/main" val="464891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LEFT">
    <p:spTree>
      <p:nvGrpSpPr>
        <p:cNvPr id="1" name=""/>
        <p:cNvGrpSpPr/>
        <p:nvPr/>
      </p:nvGrpSpPr>
      <p:grpSpPr>
        <a:xfrm>
          <a:off x="0" y="0"/>
          <a:ext cx="0" cy="0"/>
          <a:chOff x="0" y="0"/>
          <a:chExt cx="0" cy="0"/>
        </a:xfrm>
      </p:grpSpPr>
      <p:sp>
        <p:nvSpPr>
          <p:cNvPr id="8" name="Backgrund"/>
          <p:cNvSpPr/>
          <p:nvPr userDrawn="1"/>
        </p:nvSpPr>
        <p:spPr bwMode="gray">
          <a:xfrm>
            <a:off x="0" y="0"/>
            <a:ext cx="24384000" cy="11633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7" name="Bar"/>
          <p:cNvSpPr/>
          <p:nvPr userDrawn="1"/>
        </p:nvSpPr>
        <p:spPr bwMode="ltGray">
          <a:xfrm>
            <a:off x="0" y="11633200"/>
            <a:ext cx="24384000" cy="208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2" name="Title"/>
          <p:cNvSpPr>
            <a:spLocks noGrp="1"/>
          </p:cNvSpPr>
          <p:nvPr>
            <p:ph type="ctrTitle"/>
          </p:nvPr>
        </p:nvSpPr>
        <p:spPr bwMode="gray">
          <a:xfrm>
            <a:off x="2110688" y="0"/>
            <a:ext cx="20162625" cy="7488000"/>
          </a:xfrm>
        </p:spPr>
        <p:txBody>
          <a:bodyPr anchor="b"/>
          <a:lstStyle>
            <a:lvl1pPr>
              <a:lnSpc>
                <a:spcPct val="80000"/>
              </a:lnSpc>
              <a:spcBef>
                <a:spcPts val="0"/>
              </a:spcBef>
              <a:spcAft>
                <a:spcPts val="1998"/>
              </a:spcAft>
              <a:defRPr sz="17584">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gray">
          <a:xfrm>
            <a:off x="2110688" y="7488000"/>
            <a:ext cx="20162625" cy="4140000"/>
          </a:xfrm>
        </p:spPr>
        <p:txBody>
          <a:bodyPr/>
          <a:lstStyle>
            <a:lvl1pPr marL="0" indent="0" algn="l">
              <a:buNone/>
              <a:defRPr sz="8792">
                <a:solidFill>
                  <a:srgbClr val="B2B2B2"/>
                </a:solidFill>
              </a:defRPr>
            </a:lvl1pPr>
            <a:lvl2pPr marL="913578" indent="0" algn="ctr">
              <a:buNone/>
              <a:defRPr>
                <a:solidFill>
                  <a:schemeClr val="tx1">
                    <a:tint val="75000"/>
                  </a:schemeClr>
                </a:solidFill>
              </a:defRPr>
            </a:lvl2pPr>
            <a:lvl3pPr marL="1827154" indent="0" algn="ctr">
              <a:buNone/>
              <a:defRPr>
                <a:solidFill>
                  <a:schemeClr val="tx1">
                    <a:tint val="75000"/>
                  </a:schemeClr>
                </a:solidFill>
              </a:defRPr>
            </a:lvl3pPr>
            <a:lvl4pPr marL="2740732" indent="0" algn="ctr">
              <a:buNone/>
              <a:defRPr>
                <a:solidFill>
                  <a:schemeClr val="tx1">
                    <a:tint val="75000"/>
                  </a:schemeClr>
                </a:solidFill>
              </a:defRPr>
            </a:lvl4pPr>
            <a:lvl5pPr marL="3654308" indent="0" algn="ctr">
              <a:buNone/>
              <a:defRPr>
                <a:solidFill>
                  <a:schemeClr val="tx1">
                    <a:tint val="75000"/>
                  </a:schemeClr>
                </a:solidFill>
              </a:defRPr>
            </a:lvl5pPr>
            <a:lvl6pPr marL="4567886" indent="0" algn="ctr">
              <a:buNone/>
              <a:defRPr>
                <a:solidFill>
                  <a:schemeClr val="tx1">
                    <a:tint val="75000"/>
                  </a:schemeClr>
                </a:solidFill>
              </a:defRPr>
            </a:lvl6pPr>
            <a:lvl7pPr marL="5481462" indent="0" algn="ctr">
              <a:buNone/>
              <a:defRPr>
                <a:solidFill>
                  <a:schemeClr val="tx1">
                    <a:tint val="75000"/>
                  </a:schemeClr>
                </a:solidFill>
              </a:defRPr>
            </a:lvl7pPr>
            <a:lvl8pPr marL="6395040" indent="0" algn="ctr">
              <a:buNone/>
              <a:defRPr>
                <a:solidFill>
                  <a:schemeClr val="tx1">
                    <a:tint val="75000"/>
                  </a:schemeClr>
                </a:solidFill>
              </a:defRPr>
            </a:lvl8pPr>
            <a:lvl9pPr marL="7308616"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27FC3DAB-407D-4279-8EB6-232635B61438}" type="datetimeFigureOut">
              <a:rPr lang="en-US" smtClean="0"/>
              <a:t>11/11/2023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50150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CENTER">
    <p:spTree>
      <p:nvGrpSpPr>
        <p:cNvPr id="1" name=""/>
        <p:cNvGrpSpPr/>
        <p:nvPr/>
      </p:nvGrpSpPr>
      <p:grpSpPr>
        <a:xfrm>
          <a:off x="0" y="0"/>
          <a:ext cx="0" cy="0"/>
          <a:chOff x="0" y="0"/>
          <a:chExt cx="0" cy="0"/>
        </a:xfrm>
      </p:grpSpPr>
      <p:sp>
        <p:nvSpPr>
          <p:cNvPr id="8" name="Backgrund"/>
          <p:cNvSpPr/>
          <p:nvPr userDrawn="1"/>
        </p:nvSpPr>
        <p:spPr bwMode="gray">
          <a:xfrm>
            <a:off x="0" y="0"/>
            <a:ext cx="24384000" cy="11633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7" name="Bar"/>
          <p:cNvSpPr/>
          <p:nvPr userDrawn="1"/>
        </p:nvSpPr>
        <p:spPr bwMode="ltGray">
          <a:xfrm>
            <a:off x="0" y="11633200"/>
            <a:ext cx="24384000" cy="208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598" dirty="0"/>
          </a:p>
        </p:txBody>
      </p:sp>
      <p:sp>
        <p:nvSpPr>
          <p:cNvPr id="2" name="Title"/>
          <p:cNvSpPr>
            <a:spLocks noGrp="1"/>
          </p:cNvSpPr>
          <p:nvPr>
            <p:ph type="ctrTitle"/>
          </p:nvPr>
        </p:nvSpPr>
        <p:spPr bwMode="gray">
          <a:xfrm>
            <a:off x="2110688" y="0"/>
            <a:ext cx="20162625" cy="7488000"/>
          </a:xfrm>
        </p:spPr>
        <p:txBody>
          <a:bodyPr anchor="b"/>
          <a:lstStyle>
            <a:lvl1pPr algn="ctr">
              <a:lnSpc>
                <a:spcPct val="80000"/>
              </a:lnSpc>
              <a:spcBef>
                <a:spcPts val="0"/>
              </a:spcBef>
              <a:spcAft>
                <a:spcPts val="1998"/>
              </a:spcAft>
              <a:defRPr sz="17584">
                <a:solidFill>
                  <a:srgbClr val="FFFFFF"/>
                </a:solidFill>
                <a:latin typeface="Bebas Neue" panose="020B0506020202020201" pitchFamily="34" charset="0"/>
              </a:defRPr>
            </a:lvl1pPr>
          </a:lstStyle>
          <a:p>
            <a:r>
              <a:rPr lang="en-US" dirty="0"/>
              <a:t>Click to edit Master title style</a:t>
            </a:r>
          </a:p>
        </p:txBody>
      </p:sp>
      <p:sp>
        <p:nvSpPr>
          <p:cNvPr id="3" name="Subtitle"/>
          <p:cNvSpPr>
            <a:spLocks noGrp="1"/>
          </p:cNvSpPr>
          <p:nvPr>
            <p:ph type="subTitle" idx="1"/>
          </p:nvPr>
        </p:nvSpPr>
        <p:spPr bwMode="gray">
          <a:xfrm>
            <a:off x="2110688" y="7488000"/>
            <a:ext cx="20162625" cy="4140000"/>
          </a:xfrm>
        </p:spPr>
        <p:txBody>
          <a:bodyPr/>
          <a:lstStyle>
            <a:lvl1pPr marL="0" indent="0" algn="ctr">
              <a:buNone/>
              <a:defRPr sz="8792">
                <a:solidFill>
                  <a:srgbClr val="B2B2B2"/>
                </a:solidFill>
              </a:defRPr>
            </a:lvl1pPr>
            <a:lvl2pPr marL="913578" indent="0" algn="ctr">
              <a:buNone/>
              <a:defRPr>
                <a:solidFill>
                  <a:schemeClr val="tx1">
                    <a:tint val="75000"/>
                  </a:schemeClr>
                </a:solidFill>
              </a:defRPr>
            </a:lvl2pPr>
            <a:lvl3pPr marL="1827154" indent="0" algn="ctr">
              <a:buNone/>
              <a:defRPr>
                <a:solidFill>
                  <a:schemeClr val="tx1">
                    <a:tint val="75000"/>
                  </a:schemeClr>
                </a:solidFill>
              </a:defRPr>
            </a:lvl3pPr>
            <a:lvl4pPr marL="2740732" indent="0" algn="ctr">
              <a:buNone/>
              <a:defRPr>
                <a:solidFill>
                  <a:schemeClr val="tx1">
                    <a:tint val="75000"/>
                  </a:schemeClr>
                </a:solidFill>
              </a:defRPr>
            </a:lvl4pPr>
            <a:lvl5pPr marL="3654308" indent="0" algn="ctr">
              <a:buNone/>
              <a:defRPr>
                <a:solidFill>
                  <a:schemeClr val="tx1">
                    <a:tint val="75000"/>
                  </a:schemeClr>
                </a:solidFill>
              </a:defRPr>
            </a:lvl5pPr>
            <a:lvl6pPr marL="4567886" indent="0" algn="ctr">
              <a:buNone/>
              <a:defRPr>
                <a:solidFill>
                  <a:schemeClr val="tx1">
                    <a:tint val="75000"/>
                  </a:schemeClr>
                </a:solidFill>
              </a:defRPr>
            </a:lvl6pPr>
            <a:lvl7pPr marL="5481462" indent="0" algn="ctr">
              <a:buNone/>
              <a:defRPr>
                <a:solidFill>
                  <a:schemeClr val="tx1">
                    <a:tint val="75000"/>
                  </a:schemeClr>
                </a:solidFill>
              </a:defRPr>
            </a:lvl7pPr>
            <a:lvl8pPr marL="6395040" indent="0" algn="ctr">
              <a:buNone/>
              <a:defRPr>
                <a:solidFill>
                  <a:schemeClr val="tx1">
                    <a:tint val="75000"/>
                  </a:schemeClr>
                </a:solidFill>
              </a:defRPr>
            </a:lvl8pPr>
            <a:lvl9pPr marL="7308616" indent="0" algn="ctr">
              <a:buNone/>
              <a:defRPr>
                <a:solidFill>
                  <a:schemeClr val="tx1">
                    <a:tint val="75000"/>
                  </a:schemeClr>
                </a:solidFill>
              </a:defRPr>
            </a:lvl9pPr>
          </a:lstStyle>
          <a:p>
            <a:r>
              <a:rPr lang="en-US" dirty="0"/>
              <a:t>Click to edit Master subtitle style</a:t>
            </a:r>
          </a:p>
        </p:txBody>
      </p:sp>
      <p:sp>
        <p:nvSpPr>
          <p:cNvPr id="4" name="Date"/>
          <p:cNvSpPr>
            <a:spLocks noGrp="1"/>
          </p:cNvSpPr>
          <p:nvPr>
            <p:ph type="dt" sz="half" idx="10"/>
          </p:nvPr>
        </p:nvSpPr>
        <p:spPr/>
        <p:txBody>
          <a:bodyPr/>
          <a:lstStyle/>
          <a:p>
            <a:fld id="{27FC3DAB-407D-4279-8EB6-232635B61438}" type="datetimeFigureOut">
              <a:rPr lang="en-US" smtClean="0"/>
              <a:t>11/11/2023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18964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1080141" y="864000"/>
            <a:ext cx="22222092" cy="2160000"/>
          </a:xfrm>
        </p:spPr>
        <p:txBody>
          <a:bodyPr/>
          <a:lstStyle/>
          <a:p>
            <a:r>
              <a:rPr lang="en-US" dirty="0"/>
              <a:t>Click to edit Master title style</a:t>
            </a:r>
          </a:p>
        </p:txBody>
      </p:sp>
      <p:sp>
        <p:nvSpPr>
          <p:cNvPr id="13" name="Subtitle"/>
          <p:cNvSpPr>
            <a:spLocks noGrp="1"/>
          </p:cNvSpPr>
          <p:nvPr>
            <p:ph type="body" sz="quarter" idx="13" hasCustomPrompt="1"/>
          </p:nvPr>
        </p:nvSpPr>
        <p:spPr>
          <a:xfrm>
            <a:off x="1080141" y="1944000"/>
            <a:ext cx="22222092" cy="108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10"/>
          </p:nvPr>
        </p:nvSpPr>
        <p:spPr/>
        <p:txBody>
          <a:bodyPr/>
          <a:lstStyle/>
          <a:p>
            <a:fld id="{27FC3DAB-407D-4279-8EB6-232635B61438}" type="datetimeFigureOut">
              <a:rPr lang="en-US" smtClean="0"/>
              <a:t>11/11/2023</a:t>
            </a:fld>
            <a:endParaRPr lang="en-US" dirty="0"/>
          </a:p>
        </p:txBody>
      </p:sp>
      <p:sp>
        <p:nvSpPr>
          <p:cNvPr id="5" name="Footer"/>
          <p:cNvSpPr>
            <a:spLocks noGrp="1"/>
          </p:cNvSpPr>
          <p:nvPr>
            <p:ph type="ftr" sz="quarter" idx="11"/>
          </p:nvPr>
        </p:nvSpPr>
        <p:spPr/>
        <p:txBody>
          <a:bodyPr/>
          <a:lstStyle/>
          <a:p>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280788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Picture"/>
          <p:cNvSpPr>
            <a:spLocks noGrp="1"/>
          </p:cNvSpPr>
          <p:nvPr>
            <p:ph type="pic" sz="quarter" idx="14"/>
          </p:nvPr>
        </p:nvSpPr>
        <p:spPr bwMode="gray">
          <a:xfrm>
            <a:off x="0" y="0"/>
            <a:ext cx="24384000" cy="13716000"/>
          </a:xfrm>
          <a:solidFill>
            <a:schemeClr val="bg1">
              <a:lumMod val="85000"/>
            </a:schemeClr>
          </a:solidFill>
        </p:spPr>
        <p:txBody>
          <a:bodyPr lIns="144000" tIns="144000" rIns="144000" bIns="144000"/>
          <a:lstStyle>
            <a:lvl1pPr marL="0" indent="0">
              <a:buNone/>
              <a:defRPr/>
            </a:lvl1pPr>
          </a:lstStyle>
          <a:p>
            <a:endParaRPr lang="en-US" dirty="0"/>
          </a:p>
        </p:txBody>
      </p:sp>
      <p:sp>
        <p:nvSpPr>
          <p:cNvPr id="9" name="Content"/>
          <p:cNvSpPr>
            <a:spLocks noGrp="1"/>
          </p:cNvSpPr>
          <p:nvPr>
            <p:ph idx="1"/>
          </p:nvPr>
        </p:nvSpPr>
        <p:spPr>
          <a:xfrm>
            <a:off x="3866904" y="3024000"/>
            <a:ext cx="19435329" cy="8596800"/>
          </a:xfrm>
        </p:spPr>
        <p:txBody>
          <a:bodyPr/>
          <a:lstStyle>
            <a:lvl1pPr marL="0" indent="0">
              <a:buNone/>
              <a:defRPr sz="7992">
                <a:solidFill>
                  <a:schemeClr val="bg1"/>
                </a:solidFill>
              </a:defRPr>
            </a:lvl1pPr>
          </a:lstStyle>
          <a:p>
            <a:pPr lvl="0"/>
            <a:r>
              <a:rPr lang="en-US" dirty="0"/>
              <a:t>Click to edit Master text styles</a:t>
            </a:r>
          </a:p>
        </p:txBody>
      </p:sp>
      <p:sp>
        <p:nvSpPr>
          <p:cNvPr id="5" name="Date"/>
          <p:cNvSpPr>
            <a:spLocks noGrp="1"/>
          </p:cNvSpPr>
          <p:nvPr>
            <p:ph type="dt" sz="half" idx="10"/>
          </p:nvPr>
        </p:nvSpPr>
        <p:spPr>
          <a:xfrm>
            <a:off x="20421860" y="12168000"/>
            <a:ext cx="2880374" cy="720000"/>
          </a:xfrm>
        </p:spPr>
        <p:txBody>
          <a:bodyPr/>
          <a:lstStyle/>
          <a:p>
            <a:fld id="{27FC3DAB-407D-4279-8EB6-232635B61438}" type="datetimeFigureOut">
              <a:rPr lang="en-US" smtClean="0"/>
              <a:t>11/11/2023</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31960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pag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val="0"/>
              </a:ext>
            </a:extLst>
          </a:blip>
          <a:srcRect r="10354"/>
          <a:stretch/>
        </p:blipFill>
        <p:spPr>
          <a:xfrm>
            <a:off x="-14590" y="-27149"/>
            <a:ext cx="24411082" cy="13758418"/>
          </a:xfrm>
          <a:prstGeom prst="rect">
            <a:avLst/>
          </a:prstGeom>
        </p:spPr>
      </p:pic>
      <p:graphicFrame>
        <p:nvGraphicFramePr>
          <p:cNvPr id="4" name="Object 3" hidden="1"/>
          <p:cNvGraphicFramePr>
            <a:graphicFrameLocks noChangeAspect="1"/>
          </p:cNvGraphicFramePr>
          <p:nvPr>
            <p:custDataLst>
              <p:tags r:id="rId1"/>
            </p:custDataLst>
          </p:nvPr>
        </p:nvGraphicFramePr>
        <p:xfrm>
          <a:off x="3641" y="2904"/>
          <a:ext cx="3618" cy="2880"/>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 y="2904"/>
                        <a:ext cx="3618" cy="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 name="Group 15"/>
          <p:cNvGrpSpPr>
            <a:grpSpLocks/>
          </p:cNvGrpSpPr>
          <p:nvPr userDrawn="1"/>
        </p:nvGrpSpPr>
        <p:grpSpPr bwMode="auto">
          <a:xfrm>
            <a:off x="3084" y="-486812"/>
            <a:ext cx="24380918" cy="2025160"/>
            <a:chOff x="0" y="0"/>
            <a:chExt cx="6734" cy="567"/>
          </a:xfrm>
          <a:solidFill>
            <a:schemeClr val="bg1"/>
          </a:solidFill>
        </p:grpSpPr>
        <p:sp>
          <p:nvSpPr>
            <p:cNvPr id="62" name="Rectangle 12"/>
            <p:cNvSpPr>
              <a:spLocks noChangeArrowheads="1"/>
            </p:cNvSpPr>
            <p:nvPr userDrawn="1"/>
          </p:nvSpPr>
          <p:spPr bwMode="gray">
            <a:xfrm>
              <a:off x="0" y="0"/>
              <a:ext cx="6734" cy="5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557720" fontAlgn="auto">
                <a:spcBef>
                  <a:spcPts val="0"/>
                </a:spcBef>
                <a:spcAft>
                  <a:spcPts val="0"/>
                </a:spcAft>
              </a:pPr>
              <a:endParaRPr lang="nl-NL" sz="6000">
                <a:solidFill>
                  <a:prstClr val="black"/>
                </a:solidFill>
                <a:latin typeface="Calibri"/>
                <a:cs typeface="+mn-cs"/>
              </a:endParaRPr>
            </a:p>
          </p:txBody>
        </p:sp>
        <p:sp>
          <p:nvSpPr>
            <p:cNvPr id="63" name="AutoShape 13"/>
            <p:cNvSpPr>
              <a:spLocks noChangeArrowheads="1"/>
            </p:cNvSpPr>
            <p:nvPr userDrawn="1"/>
          </p:nvSpPr>
          <p:spPr bwMode="gray">
            <a:xfrm rot="18900000">
              <a:off x="200" y="340"/>
              <a:ext cx="227" cy="227"/>
            </a:xfrm>
            <a:prstGeom prst="rtTriangle">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557720" fontAlgn="auto">
                <a:spcBef>
                  <a:spcPts val="0"/>
                </a:spcBef>
                <a:spcAft>
                  <a:spcPts val="0"/>
                </a:spcAft>
              </a:pPr>
              <a:endParaRPr lang="nl-NL" sz="6000">
                <a:solidFill>
                  <a:prstClr val="black"/>
                </a:solidFill>
                <a:latin typeface="Calibri"/>
                <a:cs typeface="+mn-cs"/>
              </a:endParaRPr>
            </a:p>
          </p:txBody>
        </p:sp>
      </p:grpSp>
      <p:pic>
        <p:nvPicPr>
          <p:cNvPr id="26" name="Afbeelding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35067" y="653041"/>
            <a:ext cx="3411328" cy="653034"/>
          </a:xfrm>
          <a:prstGeom prst="rect">
            <a:avLst/>
          </a:prstGeom>
        </p:spPr>
      </p:pic>
      <p:grpSp>
        <p:nvGrpSpPr>
          <p:cNvPr id="41" name="Group 40"/>
          <p:cNvGrpSpPr/>
          <p:nvPr userDrawn="1"/>
        </p:nvGrpSpPr>
        <p:grpSpPr bwMode="gray">
          <a:xfrm>
            <a:off x="-28346" y="7411959"/>
            <a:ext cx="12158526" cy="4081582"/>
            <a:chOff x="0" y="1754113"/>
            <a:chExt cx="5332020" cy="2250067"/>
          </a:xfrm>
        </p:grpSpPr>
        <p:sp>
          <p:nvSpPr>
            <p:cNvPr id="42" name="Snip Single Corner Rectangle 41"/>
            <p:cNvSpPr/>
            <p:nvPr/>
          </p:nvSpPr>
          <p:spPr bwMode="gray">
            <a:xfrm>
              <a:off x="1473" y="1754180"/>
              <a:ext cx="5330547" cy="2250000"/>
            </a:xfrm>
            <a:prstGeom prst="snip1Rect">
              <a:avLst>
                <a:gd name="adj" fmla="val 19102"/>
              </a:avLst>
            </a:prstGeom>
            <a:gradFill>
              <a:gsLst>
                <a:gs pos="0">
                  <a:srgbClr val="009286">
                    <a:alpha val="90000"/>
                  </a:srgbClr>
                </a:gs>
                <a:gs pos="80000">
                  <a:srgbClr val="009286">
                    <a:alpha val="90000"/>
                  </a:srgbClr>
                </a:gs>
                <a:gs pos="100000">
                  <a:srgbClr val="005E5D">
                    <a:alpha val="90000"/>
                  </a:srgbClr>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632292" rtl="0" eaLnBrk="1" fontAlgn="base" latinLnBrk="0" hangingPunct="1">
                <a:lnSpc>
                  <a:spcPct val="100000"/>
                </a:lnSpc>
                <a:spcBef>
                  <a:spcPct val="0"/>
                </a:spcBef>
                <a:spcAft>
                  <a:spcPct val="0"/>
                </a:spcAft>
                <a:buClrTx/>
                <a:buSzTx/>
                <a:buFontTx/>
                <a:buNone/>
                <a:tabLst/>
              </a:pPr>
              <a:endParaRPr kumimoji="0" lang="nl-NL" sz="3000" b="0" i="0" u="none" strike="noStrike" cap="none" normalizeH="0" baseline="0" dirty="0">
                <a:ln>
                  <a:noFill/>
                </a:ln>
                <a:solidFill>
                  <a:schemeClr val="tx1"/>
                </a:solidFill>
                <a:effectLst/>
                <a:latin typeface="Arial" charset="0"/>
                <a:cs typeface="Arial" charset="0"/>
              </a:endParaRPr>
            </a:p>
          </p:txBody>
        </p:sp>
        <p:sp>
          <p:nvSpPr>
            <p:cNvPr id="43" name="Snip Single Corner Rectangle 42"/>
            <p:cNvSpPr/>
            <p:nvPr/>
          </p:nvSpPr>
          <p:spPr bwMode="gray">
            <a:xfrm>
              <a:off x="0" y="1754113"/>
              <a:ext cx="5122069" cy="450000"/>
            </a:xfrm>
            <a:prstGeom prst="snip1Rect">
              <a:avLst>
                <a:gd name="adj" fmla="val 50000"/>
              </a:avLst>
            </a:prstGeom>
            <a:gradFill>
              <a:gsLst>
                <a:gs pos="0">
                  <a:srgbClr val="006480">
                    <a:alpha val="90000"/>
                  </a:srgbClr>
                </a:gs>
                <a:gs pos="80000">
                  <a:srgbClr val="006480">
                    <a:alpha val="90000"/>
                  </a:srgbClr>
                </a:gs>
                <a:gs pos="100000">
                  <a:srgbClr val="005E5D">
                    <a:alpha val="0"/>
                  </a:srgbClr>
                </a:gs>
              </a:gsLst>
              <a:lin ang="6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632292" rtl="0" eaLnBrk="1" fontAlgn="base" latinLnBrk="0" hangingPunct="1">
                <a:lnSpc>
                  <a:spcPct val="100000"/>
                </a:lnSpc>
                <a:spcBef>
                  <a:spcPct val="0"/>
                </a:spcBef>
                <a:spcAft>
                  <a:spcPct val="0"/>
                </a:spcAft>
                <a:buClrTx/>
                <a:buSzTx/>
                <a:buFontTx/>
                <a:buNone/>
                <a:tabLst/>
              </a:pPr>
              <a:endParaRPr kumimoji="0" lang="nl-NL" sz="3000" b="0" i="0" u="none" strike="noStrike" cap="none" normalizeH="0" baseline="0" dirty="0">
                <a:ln>
                  <a:noFill/>
                </a:ln>
                <a:solidFill>
                  <a:schemeClr val="tx1"/>
                </a:solidFill>
                <a:effectLst/>
                <a:latin typeface="Arial" charset="0"/>
                <a:cs typeface="Arial" charset="0"/>
              </a:endParaRPr>
            </a:p>
          </p:txBody>
        </p:sp>
      </p:grpSp>
      <p:sp>
        <p:nvSpPr>
          <p:cNvPr id="40" name="Text Placeholder 9"/>
          <p:cNvSpPr>
            <a:spLocks noGrp="1"/>
          </p:cNvSpPr>
          <p:nvPr>
            <p:ph type="body" sz="quarter" idx="11" hasCustomPrompt="1"/>
          </p:nvPr>
        </p:nvSpPr>
        <p:spPr>
          <a:xfrm>
            <a:off x="1128676" y="12002377"/>
            <a:ext cx="11001499" cy="503023"/>
          </a:xfrm>
        </p:spPr>
        <p:txBody>
          <a:bodyPr/>
          <a:lstStyle>
            <a:lvl1pPr>
              <a:defRPr lang="en-US" sz="3000" b="1" i="0" kern="0" dirty="0" smtClean="0">
                <a:solidFill>
                  <a:srgbClr val="FFFFFF"/>
                </a:solidFill>
                <a:latin typeface="Arial" panose="020B0604020202020204" pitchFamily="34" charset="0"/>
                <a:ea typeface="+mn-ea"/>
                <a:cs typeface="Arial" panose="020B0604020202020204" pitchFamily="34" charset="0"/>
              </a:defRPr>
            </a:lvl1pPr>
          </a:lstStyle>
          <a:p>
            <a:pPr lvl="0"/>
            <a:r>
              <a:rPr lang="en-US" dirty="0"/>
              <a:t>Subtitle</a:t>
            </a:r>
          </a:p>
        </p:txBody>
      </p:sp>
      <p:sp>
        <p:nvSpPr>
          <p:cNvPr id="44" name="TextBox 43"/>
          <p:cNvSpPr txBox="1">
            <a:spLocks noChangeArrowheads="1"/>
          </p:cNvSpPr>
          <p:nvPr userDrawn="1"/>
        </p:nvSpPr>
        <p:spPr bwMode="white">
          <a:xfrm>
            <a:off x="1128678" y="7517847"/>
            <a:ext cx="11001499" cy="59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7318" rIns="0" bIns="57318" numCol="1" anchor="t" anchorCtr="0" compatLnSpc="1">
            <a:prstTxWarp prst="textNoShape">
              <a:avLst/>
            </a:prstTxWarp>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r>
              <a:rPr lang="nl-NL" sz="2400" kern="0" dirty="0">
                <a:solidFill>
                  <a:schemeClr val="bg1"/>
                </a:solidFill>
              </a:rPr>
              <a:t>Chief</a:t>
            </a:r>
            <a:r>
              <a:rPr lang="nl-NL" sz="2400" kern="0" baseline="0" dirty="0">
                <a:solidFill>
                  <a:schemeClr val="bg1"/>
                </a:solidFill>
              </a:rPr>
              <a:t> Architect &amp; Data Management</a:t>
            </a:r>
            <a:endParaRPr lang="nl-NL" sz="2400" kern="0" dirty="0">
              <a:solidFill>
                <a:schemeClr val="bg1"/>
              </a:solidFill>
            </a:endParaRPr>
          </a:p>
        </p:txBody>
      </p:sp>
      <p:sp>
        <p:nvSpPr>
          <p:cNvPr id="45" name="Text Placeholder 9"/>
          <p:cNvSpPr>
            <a:spLocks noGrp="1"/>
          </p:cNvSpPr>
          <p:nvPr>
            <p:ph type="body" sz="quarter" idx="12" hasCustomPrompt="1"/>
          </p:nvPr>
        </p:nvSpPr>
        <p:spPr>
          <a:xfrm>
            <a:off x="1128676" y="8882675"/>
            <a:ext cx="11001499" cy="838435"/>
          </a:xfrm>
        </p:spPr>
        <p:txBody>
          <a:bodyPr/>
          <a:lstStyle>
            <a:lvl1pPr>
              <a:defRPr sz="5000" i="0">
                <a:solidFill>
                  <a:schemeClr val="bg1"/>
                </a:solidFill>
              </a:defRPr>
            </a:lvl1pPr>
          </a:lstStyle>
          <a:p>
            <a:pPr lvl="0"/>
            <a:r>
              <a:rPr lang="en-US" dirty="0"/>
              <a:t>Title</a:t>
            </a:r>
          </a:p>
        </p:txBody>
      </p:sp>
      <p:sp>
        <p:nvSpPr>
          <p:cNvPr id="46" name="Text Placeholder 9"/>
          <p:cNvSpPr>
            <a:spLocks noGrp="1"/>
          </p:cNvSpPr>
          <p:nvPr>
            <p:ph type="body" sz="quarter" idx="13" hasCustomPrompt="1"/>
          </p:nvPr>
        </p:nvSpPr>
        <p:spPr>
          <a:xfrm>
            <a:off x="1128676" y="12786105"/>
            <a:ext cx="11001499" cy="503023"/>
          </a:xfrm>
        </p:spPr>
        <p:txBody>
          <a:bodyPr/>
          <a:lstStyle>
            <a:lvl1pPr>
              <a:defRPr lang="en-US" sz="3000" b="0" i="0" kern="0" dirty="0" smtClean="0">
                <a:solidFill>
                  <a:srgbClr val="FFFFFF"/>
                </a:solidFill>
                <a:latin typeface="Arial" panose="020B0604020202020204" pitchFamily="34" charset="0"/>
                <a:ea typeface="+mn-ea"/>
                <a:cs typeface="Arial" panose="020B0604020202020204" pitchFamily="34" charset="0"/>
              </a:defRPr>
            </a:lvl1pPr>
          </a:lstStyle>
          <a:p>
            <a:pPr lvl="0"/>
            <a:r>
              <a:rPr lang="en-GB" dirty="0"/>
              <a:t>Date</a:t>
            </a:r>
            <a:endParaRPr lang="en-US" dirty="0"/>
          </a:p>
        </p:txBody>
      </p:sp>
    </p:spTree>
    <p:extLst>
      <p:ext uri="{BB962C8B-B14F-4D97-AF65-F5344CB8AC3E}">
        <p14:creationId xmlns:p14="http://schemas.microsoft.com/office/powerpoint/2010/main" val="3601247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1"/>
          </p:nvPr>
        </p:nvSpPr>
        <p:spPr>
          <a:xfrm>
            <a:off x="5689477" y="7130355"/>
            <a:ext cx="4062444" cy="5368922"/>
          </a:xfrm>
          <a:solidFill>
            <a:schemeClr val="accent6">
              <a:lumMod val="75000"/>
            </a:schemeClr>
          </a:solidFill>
          <a:ln>
            <a:solidFill>
              <a:schemeClr val="accent6">
                <a:lumMod val="60000"/>
                <a:lumOff val="4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p:cNvSpPr>
            <a:spLocks noGrp="1"/>
          </p:cNvSpPr>
          <p:nvPr>
            <p:ph idx="12"/>
          </p:nvPr>
        </p:nvSpPr>
        <p:spPr>
          <a:xfrm>
            <a:off x="10192308" y="7130355"/>
            <a:ext cx="4062444" cy="5368922"/>
          </a:xfrm>
          <a:solidFill>
            <a:schemeClr val="accent5"/>
          </a:solidFill>
          <a:ln>
            <a:solidFill>
              <a:schemeClr val="accent3">
                <a:lumMod val="60000"/>
                <a:lumOff val="4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2"/>
          <p:cNvSpPr>
            <a:spLocks noGrp="1"/>
          </p:cNvSpPr>
          <p:nvPr>
            <p:ph idx="13"/>
          </p:nvPr>
        </p:nvSpPr>
        <p:spPr>
          <a:xfrm>
            <a:off x="14627171" y="7130355"/>
            <a:ext cx="4062444" cy="5368922"/>
          </a:xfrm>
          <a:solidFill>
            <a:srgbClr val="FFC000"/>
          </a:solidFill>
          <a:ln>
            <a:solidFill>
              <a:srgbClr val="FFC000"/>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2"/>
          <p:cNvSpPr>
            <a:spLocks noGrp="1"/>
          </p:cNvSpPr>
          <p:nvPr>
            <p:ph idx="14"/>
          </p:nvPr>
        </p:nvSpPr>
        <p:spPr>
          <a:xfrm>
            <a:off x="19096010" y="7130355"/>
            <a:ext cx="4062444" cy="5368922"/>
          </a:xfrm>
          <a:solidFill>
            <a:schemeClr val="accent5">
              <a:lumMod val="75000"/>
            </a:schemeClr>
          </a:solidFill>
          <a:ln>
            <a:solidFill>
              <a:schemeClr val="accent4">
                <a:lumMod val="40000"/>
                <a:lumOff val="60000"/>
              </a:schemeClr>
            </a:solidFill>
          </a:ln>
        </p:spPr>
        <p:txBody>
          <a:bodyPr lIns="81606" tIns="81606" rIns="81606" bIns="81606">
            <a:noAutofit/>
          </a:bodyPr>
          <a:lstStyle>
            <a:lvl1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22" indent="-30602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1" name="Straight Connector 30"/>
          <p:cNvCxnSpPr/>
          <p:nvPr userDrawn="1"/>
        </p:nvCxnSpPr>
        <p:spPr>
          <a:xfrm>
            <a:off x="5694403" y="4920546"/>
            <a:ext cx="405751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0197243" y="4920546"/>
            <a:ext cx="40575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4632096" y="4920546"/>
            <a:ext cx="405751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9100943" y="4920546"/>
            <a:ext cx="4057516"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8"/>
          <p:cNvSpPr>
            <a:spLocks noGrp="1"/>
          </p:cNvSpPr>
          <p:nvPr>
            <p:ph type="body" sz="quarter" idx="17" hasCustomPrompt="1"/>
          </p:nvPr>
        </p:nvSpPr>
        <p:spPr>
          <a:xfrm>
            <a:off x="5689605" y="5225801"/>
            <a:ext cx="4064000" cy="1333050"/>
          </a:xfrm>
        </p:spPr>
        <p:txBody>
          <a:bodyPr>
            <a:noAutofit/>
          </a:bodyPr>
          <a:lstStyle>
            <a:lvl1pPr>
              <a:lnSpc>
                <a:spcPct val="95000"/>
              </a:lnSpc>
              <a:spcBef>
                <a:spcPts val="1070"/>
              </a:spcBef>
              <a:spcAft>
                <a:spcPts val="0"/>
              </a:spcAft>
              <a:defRPr sz="3200" i="0" baseline="0">
                <a:solidFill>
                  <a:schemeClr val="accent6">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6" name="Text Placeholder 8"/>
          <p:cNvSpPr>
            <a:spLocks noGrp="1"/>
          </p:cNvSpPr>
          <p:nvPr>
            <p:ph type="body" sz="quarter" idx="19" hasCustomPrompt="1"/>
          </p:nvPr>
        </p:nvSpPr>
        <p:spPr>
          <a:xfrm>
            <a:off x="10190747" y="5225801"/>
            <a:ext cx="4064000" cy="1333050"/>
          </a:xfrm>
        </p:spPr>
        <p:txBody>
          <a:bodyPr>
            <a:noAutofit/>
          </a:bodyPr>
          <a:lstStyle>
            <a:lvl1pPr>
              <a:lnSpc>
                <a:spcPct val="95000"/>
              </a:lnSpc>
              <a:spcBef>
                <a:spcPts val="1070"/>
              </a:spcBef>
              <a:spcAft>
                <a:spcPts val="0"/>
              </a:spcAft>
              <a:defRPr sz="3200" i="0">
                <a:solidFill>
                  <a:schemeClr val="accent5"/>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7" name="Text Placeholder 8"/>
          <p:cNvSpPr>
            <a:spLocks noGrp="1"/>
          </p:cNvSpPr>
          <p:nvPr>
            <p:ph type="body" sz="quarter" idx="20" hasCustomPrompt="1"/>
          </p:nvPr>
        </p:nvSpPr>
        <p:spPr>
          <a:xfrm>
            <a:off x="14625610" y="5225801"/>
            <a:ext cx="4064000" cy="1333050"/>
          </a:xfrm>
        </p:spPr>
        <p:txBody>
          <a:bodyPr>
            <a:noAutofit/>
          </a:bodyPr>
          <a:lstStyle>
            <a:lvl1pPr>
              <a:lnSpc>
                <a:spcPct val="95000"/>
              </a:lnSpc>
              <a:spcBef>
                <a:spcPts val="1070"/>
              </a:spcBef>
              <a:spcAft>
                <a:spcPts val="0"/>
              </a:spcAft>
              <a:defRPr sz="3200" i="0">
                <a:solidFill>
                  <a:srgbClr val="FFC000"/>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8" name="Text Placeholder 8"/>
          <p:cNvSpPr>
            <a:spLocks noGrp="1"/>
          </p:cNvSpPr>
          <p:nvPr>
            <p:ph type="body" sz="quarter" idx="21" hasCustomPrompt="1"/>
          </p:nvPr>
        </p:nvSpPr>
        <p:spPr>
          <a:xfrm>
            <a:off x="19094454" y="5225801"/>
            <a:ext cx="4064000" cy="1333050"/>
          </a:xfrm>
        </p:spPr>
        <p:txBody>
          <a:bodyPr>
            <a:noAutofit/>
          </a:bodyPr>
          <a:lstStyle>
            <a:lvl1pPr>
              <a:lnSpc>
                <a:spcPct val="95000"/>
              </a:lnSpc>
              <a:spcBef>
                <a:spcPts val="1070"/>
              </a:spcBef>
              <a:spcAft>
                <a:spcPts val="0"/>
              </a:spcAft>
              <a:defRPr sz="3200" i="0">
                <a:solidFill>
                  <a:schemeClr val="accent5">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39" name="Text Placeholder 2"/>
          <p:cNvSpPr>
            <a:spLocks noGrp="1"/>
          </p:cNvSpPr>
          <p:nvPr>
            <p:ph type="body" idx="22" hasCustomPrompt="1"/>
          </p:nvPr>
        </p:nvSpPr>
        <p:spPr>
          <a:xfrm>
            <a:off x="5694406" y="3331230"/>
            <a:ext cx="4059202" cy="1589320"/>
          </a:xfrm>
        </p:spPr>
        <p:txBody>
          <a:bodyPr anchor="b">
            <a:noAutofit/>
          </a:bodyPr>
          <a:lstStyle>
            <a:lvl1pPr marL="0" indent="0">
              <a:lnSpc>
                <a:spcPct val="95000"/>
              </a:lnSpc>
              <a:spcBef>
                <a:spcPts val="0"/>
              </a:spcBef>
              <a:spcAft>
                <a:spcPts val="0"/>
              </a:spcAft>
              <a:buNone/>
              <a:defRPr sz="7600" b="1" i="0" spc="-536">
                <a:solidFill>
                  <a:schemeClr val="accent6">
                    <a:lumMod val="75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01</a:t>
            </a:r>
          </a:p>
        </p:txBody>
      </p:sp>
      <p:sp>
        <p:nvSpPr>
          <p:cNvPr id="40" name="Text Placeholder 2"/>
          <p:cNvSpPr>
            <a:spLocks noGrp="1"/>
          </p:cNvSpPr>
          <p:nvPr>
            <p:ph type="body" idx="23" hasCustomPrompt="1"/>
          </p:nvPr>
        </p:nvSpPr>
        <p:spPr>
          <a:xfrm>
            <a:off x="10160011" y="3331230"/>
            <a:ext cx="4059202" cy="1589320"/>
          </a:xfrm>
        </p:spPr>
        <p:txBody>
          <a:bodyPr anchor="b">
            <a:noAutofit/>
          </a:bodyPr>
          <a:lstStyle>
            <a:lvl1pPr marL="0" indent="0">
              <a:lnSpc>
                <a:spcPct val="95000"/>
              </a:lnSpc>
              <a:spcBef>
                <a:spcPts val="0"/>
              </a:spcBef>
              <a:spcAft>
                <a:spcPts val="0"/>
              </a:spcAft>
              <a:buNone/>
              <a:defRPr sz="7600" b="1" i="0" spc="-536">
                <a:solidFill>
                  <a:schemeClr val="accent5"/>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02</a:t>
            </a:r>
          </a:p>
        </p:txBody>
      </p:sp>
      <p:sp>
        <p:nvSpPr>
          <p:cNvPr id="41" name="Text Placeholder 2"/>
          <p:cNvSpPr>
            <a:spLocks noGrp="1"/>
          </p:cNvSpPr>
          <p:nvPr>
            <p:ph type="body" idx="24" hasCustomPrompt="1"/>
          </p:nvPr>
        </p:nvSpPr>
        <p:spPr>
          <a:xfrm>
            <a:off x="14630414" y="3331230"/>
            <a:ext cx="4059202" cy="1589320"/>
          </a:xfrm>
        </p:spPr>
        <p:txBody>
          <a:bodyPr anchor="b">
            <a:noAutofit/>
          </a:bodyPr>
          <a:lstStyle>
            <a:lvl1pPr marL="0" indent="0">
              <a:lnSpc>
                <a:spcPct val="95000"/>
              </a:lnSpc>
              <a:spcBef>
                <a:spcPts val="0"/>
              </a:spcBef>
              <a:spcAft>
                <a:spcPts val="0"/>
              </a:spcAft>
              <a:buNone/>
              <a:defRPr sz="7600" b="1" i="0" spc="-536">
                <a:solidFill>
                  <a:srgbClr val="FFC000"/>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03</a:t>
            </a:r>
          </a:p>
        </p:txBody>
      </p:sp>
      <p:sp>
        <p:nvSpPr>
          <p:cNvPr id="42" name="Text Placeholder 2"/>
          <p:cNvSpPr>
            <a:spLocks noGrp="1"/>
          </p:cNvSpPr>
          <p:nvPr>
            <p:ph type="body" idx="25" hasCustomPrompt="1"/>
          </p:nvPr>
        </p:nvSpPr>
        <p:spPr>
          <a:xfrm>
            <a:off x="19116445" y="3331230"/>
            <a:ext cx="4059202" cy="1589320"/>
          </a:xfrm>
          <a:noFill/>
        </p:spPr>
        <p:txBody>
          <a:bodyPr anchor="b">
            <a:noAutofit/>
          </a:bodyPr>
          <a:lstStyle>
            <a:lvl1pPr marL="0" indent="0">
              <a:lnSpc>
                <a:spcPct val="95000"/>
              </a:lnSpc>
              <a:spcBef>
                <a:spcPts val="0"/>
              </a:spcBef>
              <a:spcAft>
                <a:spcPts val="0"/>
              </a:spcAft>
              <a:buNone/>
              <a:defRPr sz="7600" b="1" i="0" spc="-536">
                <a:solidFill>
                  <a:schemeClr val="accent5">
                    <a:lumMod val="75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en-US" dirty="0"/>
              <a:t>04</a:t>
            </a:r>
          </a:p>
        </p:txBody>
      </p:sp>
      <p:sp>
        <p:nvSpPr>
          <p:cNvPr id="43" name="Text Placeholder 2"/>
          <p:cNvSpPr>
            <a:spLocks noGrp="1"/>
          </p:cNvSpPr>
          <p:nvPr>
            <p:ph type="body" idx="26" hasCustomPrompt="1"/>
          </p:nvPr>
        </p:nvSpPr>
        <p:spPr>
          <a:xfrm>
            <a:off x="1220629" y="3331237"/>
            <a:ext cx="4059202" cy="1417310"/>
          </a:xfrm>
        </p:spPr>
        <p:txBody>
          <a:bodyPr anchor="b">
            <a:noAutofit/>
          </a:bodyPr>
          <a:lstStyle>
            <a:lvl1pPr marL="0" indent="0">
              <a:lnSpc>
                <a:spcPct val="95000"/>
              </a:lnSpc>
              <a:spcBef>
                <a:spcPts val="0"/>
              </a:spcBef>
              <a:spcAft>
                <a:spcPts val="0"/>
              </a:spcAft>
              <a:buNone/>
              <a:defRPr sz="3200" b="1" i="0">
                <a:solidFill>
                  <a:schemeClr val="bg2">
                    <a:lumMod val="40000"/>
                    <a:lumOff val="60000"/>
                  </a:schemeClr>
                </a:solidFill>
                <a:latin typeface="Arial" panose="020B0604020202020204" pitchFamily="34" charset="0"/>
                <a:cs typeface="Arial" panose="020B0604020202020204" pitchFamily="34" charset="0"/>
              </a:defRPr>
            </a:lvl1pPr>
            <a:lvl2pPr marL="816056" indent="0">
              <a:buNone/>
              <a:defRPr sz="3600" b="1"/>
            </a:lvl2pPr>
            <a:lvl3pPr marL="1632110" indent="0">
              <a:buNone/>
              <a:defRPr sz="3200" b="1"/>
            </a:lvl3pPr>
            <a:lvl4pPr marL="2448166" indent="0">
              <a:buNone/>
              <a:defRPr sz="3000" b="1"/>
            </a:lvl4pPr>
            <a:lvl5pPr marL="3264222" indent="0">
              <a:buNone/>
              <a:defRPr sz="3000" b="1"/>
            </a:lvl5pPr>
            <a:lvl6pPr marL="4080272" indent="0">
              <a:buNone/>
              <a:defRPr sz="3000" b="1"/>
            </a:lvl6pPr>
            <a:lvl7pPr marL="4896330" indent="0">
              <a:buNone/>
              <a:defRPr sz="3000" b="1"/>
            </a:lvl7pPr>
            <a:lvl8pPr marL="5712388" indent="0">
              <a:buNone/>
              <a:defRPr sz="3000" b="1"/>
            </a:lvl8pPr>
            <a:lvl9pPr marL="6528442" indent="0">
              <a:buNone/>
              <a:defRPr sz="3000" b="1"/>
            </a:lvl9pPr>
          </a:lstStyle>
          <a:p>
            <a:pPr lvl="0"/>
            <a:r>
              <a:rPr lang="nl-NL" dirty="0"/>
              <a:t>INTRO</a:t>
            </a:r>
          </a:p>
        </p:txBody>
      </p:sp>
      <p:cxnSp>
        <p:nvCxnSpPr>
          <p:cNvPr id="44" name="Straight Connector 304"/>
          <p:cNvCxnSpPr/>
          <p:nvPr userDrawn="1"/>
        </p:nvCxnSpPr>
        <p:spPr>
          <a:xfrm>
            <a:off x="1190689" y="4920546"/>
            <a:ext cx="4104967"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Text Placeholder 8"/>
          <p:cNvSpPr>
            <a:spLocks noGrp="1"/>
          </p:cNvSpPr>
          <p:nvPr>
            <p:ph type="body" sz="quarter" idx="28" hasCustomPrompt="1"/>
          </p:nvPr>
        </p:nvSpPr>
        <p:spPr>
          <a:xfrm>
            <a:off x="5687914" y="6573471"/>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3- ..</a:t>
            </a:r>
          </a:p>
        </p:txBody>
      </p:sp>
      <p:sp>
        <p:nvSpPr>
          <p:cNvPr id="46" name="Text Placeholder 8"/>
          <p:cNvSpPr>
            <a:spLocks noGrp="1"/>
          </p:cNvSpPr>
          <p:nvPr>
            <p:ph type="body" sz="quarter" idx="29" hasCustomPrompt="1"/>
          </p:nvPr>
        </p:nvSpPr>
        <p:spPr>
          <a:xfrm>
            <a:off x="10197237" y="6564953"/>
            <a:ext cx="4063466"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7" name="Text Placeholder 8"/>
          <p:cNvSpPr>
            <a:spLocks noGrp="1"/>
          </p:cNvSpPr>
          <p:nvPr>
            <p:ph type="body" sz="quarter" idx="30" hasCustomPrompt="1"/>
          </p:nvPr>
        </p:nvSpPr>
        <p:spPr>
          <a:xfrm>
            <a:off x="14625607" y="6564953"/>
            <a:ext cx="4064000"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8" name="Text Placeholder 8"/>
          <p:cNvSpPr>
            <a:spLocks noGrp="1"/>
          </p:cNvSpPr>
          <p:nvPr>
            <p:ph type="body" sz="quarter" idx="31" hasCustomPrompt="1"/>
          </p:nvPr>
        </p:nvSpPr>
        <p:spPr>
          <a:xfrm>
            <a:off x="19094457" y="6576503"/>
            <a:ext cx="4064000" cy="555422"/>
          </a:xfrm>
        </p:spPr>
        <p:txBody>
          <a:bodyPr>
            <a:noAutofit/>
          </a:bodyPr>
          <a:lstStyle>
            <a:lvl1pPr marL="694732" marR="0" indent="-694732" algn="l" defTabSz="1630246"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732" marR="0" lvl="0" indent="-694732" algn="l" defTabSz="1630246"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49" name="Text Placeholder 8"/>
          <p:cNvSpPr>
            <a:spLocks noGrp="1"/>
          </p:cNvSpPr>
          <p:nvPr>
            <p:ph type="body" sz="quarter" idx="32" hasCustomPrompt="1"/>
          </p:nvPr>
        </p:nvSpPr>
        <p:spPr>
          <a:xfrm>
            <a:off x="1190683" y="6573471"/>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1- 3</a:t>
            </a:r>
          </a:p>
        </p:txBody>
      </p:sp>
      <p:cxnSp>
        <p:nvCxnSpPr>
          <p:cNvPr id="50" name="Straight Connector 304"/>
          <p:cNvCxnSpPr/>
          <p:nvPr userDrawn="1"/>
        </p:nvCxnSpPr>
        <p:spPr>
          <a:xfrm>
            <a:off x="1190689" y="4920546"/>
            <a:ext cx="4104967"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0285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y How What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1"/>
          </p:nvPr>
        </p:nvSpPr>
        <p:spPr>
          <a:xfrm>
            <a:off x="5689477" y="7056731"/>
            <a:ext cx="4062444" cy="5368922"/>
          </a:xfrm>
          <a:solidFill>
            <a:schemeClr val="accent6">
              <a:lumMod val="75000"/>
            </a:schemeClr>
          </a:solidFill>
          <a:ln>
            <a:solidFill>
              <a:schemeClr val="accent6">
                <a:lumMod val="60000"/>
                <a:lumOff val="40000"/>
              </a:schemeClr>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idx="12"/>
          </p:nvPr>
        </p:nvSpPr>
        <p:spPr>
          <a:xfrm>
            <a:off x="10192308" y="7056731"/>
            <a:ext cx="4062444" cy="5368922"/>
          </a:xfrm>
          <a:solidFill>
            <a:schemeClr val="accent5"/>
          </a:solidFill>
          <a:ln>
            <a:solidFill>
              <a:schemeClr val="accent3">
                <a:lumMod val="60000"/>
                <a:lumOff val="40000"/>
              </a:schemeClr>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14627171" y="7056731"/>
            <a:ext cx="4062444" cy="5368922"/>
          </a:xfrm>
          <a:solidFill>
            <a:srgbClr val="FFC000"/>
          </a:solidFill>
          <a:ln>
            <a:solidFill>
              <a:srgbClr val="FFC000"/>
            </a:solidFill>
          </a:ln>
        </p:spPr>
        <p:txBody>
          <a:bodyPr lIns="81600" tIns="81600" rIns="81600" bIns="81600">
            <a:noAutofit/>
          </a:bodyPr>
          <a:lstStyle>
            <a:lvl1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1pPr>
            <a:lvl2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2pPr>
            <a:lvl3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3pPr>
            <a:lvl4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4pPr>
            <a:lvl5pPr marL="306002" indent="-306002">
              <a:lnSpc>
                <a:spcPct val="95000"/>
              </a:lnSpc>
              <a:spcBef>
                <a:spcPts val="468"/>
              </a:spcBef>
              <a:spcAft>
                <a:spcPts val="468"/>
              </a:spcAft>
              <a:buFont typeface="Arial" panose="020B0604020202020204" pitchFamily="34" charset="0"/>
              <a:buChar char="+"/>
              <a:defRPr sz="2000" i="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5694403" y="4846922"/>
            <a:ext cx="405751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197243" y="4846922"/>
            <a:ext cx="40575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4632096" y="4846922"/>
            <a:ext cx="405751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hasCustomPrompt="1"/>
          </p:nvPr>
        </p:nvSpPr>
        <p:spPr>
          <a:xfrm>
            <a:off x="5689605" y="5152179"/>
            <a:ext cx="4064000" cy="1333050"/>
          </a:xfrm>
        </p:spPr>
        <p:txBody>
          <a:bodyPr>
            <a:noAutofit/>
          </a:bodyPr>
          <a:lstStyle>
            <a:lvl1pPr>
              <a:lnSpc>
                <a:spcPct val="95000"/>
              </a:lnSpc>
              <a:spcBef>
                <a:spcPts val="1070"/>
              </a:spcBef>
              <a:spcAft>
                <a:spcPts val="0"/>
              </a:spcAft>
              <a:defRPr sz="3200" i="0" baseline="0">
                <a:solidFill>
                  <a:schemeClr val="accent6">
                    <a:lumMod val="75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0" name="Text Placeholder 8"/>
          <p:cNvSpPr>
            <a:spLocks noGrp="1"/>
          </p:cNvSpPr>
          <p:nvPr>
            <p:ph type="body" sz="quarter" idx="19" hasCustomPrompt="1"/>
          </p:nvPr>
        </p:nvSpPr>
        <p:spPr>
          <a:xfrm>
            <a:off x="10190747" y="5152179"/>
            <a:ext cx="4064000" cy="1333050"/>
          </a:xfrm>
        </p:spPr>
        <p:txBody>
          <a:bodyPr>
            <a:noAutofit/>
          </a:bodyPr>
          <a:lstStyle>
            <a:lvl1pPr>
              <a:lnSpc>
                <a:spcPct val="95000"/>
              </a:lnSpc>
              <a:spcBef>
                <a:spcPts val="1070"/>
              </a:spcBef>
              <a:spcAft>
                <a:spcPts val="0"/>
              </a:spcAft>
              <a:defRPr sz="3200" i="0">
                <a:solidFill>
                  <a:schemeClr val="accent5"/>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1" name="Text Placeholder 8"/>
          <p:cNvSpPr>
            <a:spLocks noGrp="1"/>
          </p:cNvSpPr>
          <p:nvPr>
            <p:ph type="body" sz="quarter" idx="20" hasCustomPrompt="1"/>
          </p:nvPr>
        </p:nvSpPr>
        <p:spPr>
          <a:xfrm>
            <a:off x="14625610" y="5152179"/>
            <a:ext cx="4064000" cy="1333050"/>
          </a:xfrm>
        </p:spPr>
        <p:txBody>
          <a:bodyPr>
            <a:noAutofit/>
          </a:bodyPr>
          <a:lstStyle>
            <a:lvl1pPr>
              <a:lnSpc>
                <a:spcPct val="95000"/>
              </a:lnSpc>
              <a:spcBef>
                <a:spcPts val="1070"/>
              </a:spcBef>
              <a:spcAft>
                <a:spcPts val="0"/>
              </a:spcAft>
              <a:defRPr sz="3200" i="0">
                <a:solidFill>
                  <a:srgbClr val="FFC000"/>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err="1"/>
              <a:t>Chapter</a:t>
            </a:r>
            <a:r>
              <a:rPr lang="nl-NL" dirty="0"/>
              <a:t> </a:t>
            </a:r>
            <a:r>
              <a:rPr lang="nl-NL" dirty="0" err="1"/>
              <a:t>Title</a:t>
            </a:r>
            <a:endParaRPr lang="nl-NL" dirty="0"/>
          </a:p>
        </p:txBody>
      </p:sp>
      <p:sp>
        <p:nvSpPr>
          <p:cNvPr id="12" name="Text Placeholder 2"/>
          <p:cNvSpPr>
            <a:spLocks noGrp="1"/>
          </p:cNvSpPr>
          <p:nvPr>
            <p:ph type="body" idx="22" hasCustomPrompt="1"/>
          </p:nvPr>
        </p:nvSpPr>
        <p:spPr>
          <a:xfrm>
            <a:off x="5694406" y="3257606"/>
            <a:ext cx="4059202" cy="1589320"/>
          </a:xfrm>
        </p:spPr>
        <p:txBody>
          <a:bodyPr anchor="b">
            <a:noAutofit/>
          </a:bodyPr>
          <a:lstStyle>
            <a:lvl1pPr marL="0" indent="0">
              <a:lnSpc>
                <a:spcPct val="95000"/>
              </a:lnSpc>
              <a:spcBef>
                <a:spcPts val="0"/>
              </a:spcBef>
              <a:spcAft>
                <a:spcPts val="0"/>
              </a:spcAft>
              <a:buNone/>
              <a:defRPr sz="7600" b="1" i="0" spc="-536">
                <a:solidFill>
                  <a:schemeClr val="accent6">
                    <a:lumMod val="75000"/>
                  </a:schemeClr>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en-US" dirty="0"/>
              <a:t>WHY</a:t>
            </a:r>
          </a:p>
        </p:txBody>
      </p:sp>
      <p:sp>
        <p:nvSpPr>
          <p:cNvPr id="13" name="Text Placeholder 2"/>
          <p:cNvSpPr>
            <a:spLocks noGrp="1"/>
          </p:cNvSpPr>
          <p:nvPr>
            <p:ph type="body" idx="23" hasCustomPrompt="1"/>
          </p:nvPr>
        </p:nvSpPr>
        <p:spPr>
          <a:xfrm>
            <a:off x="10160011" y="3257606"/>
            <a:ext cx="4059202" cy="1589320"/>
          </a:xfrm>
        </p:spPr>
        <p:txBody>
          <a:bodyPr anchor="b">
            <a:noAutofit/>
          </a:bodyPr>
          <a:lstStyle>
            <a:lvl1pPr marL="0" indent="0">
              <a:lnSpc>
                <a:spcPct val="95000"/>
              </a:lnSpc>
              <a:spcBef>
                <a:spcPts val="0"/>
              </a:spcBef>
              <a:spcAft>
                <a:spcPts val="0"/>
              </a:spcAft>
              <a:buNone/>
              <a:defRPr sz="7600" b="1" i="0" spc="-536">
                <a:solidFill>
                  <a:schemeClr val="accent5"/>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nl-NL" dirty="0"/>
              <a:t>HOW</a:t>
            </a:r>
            <a:endParaRPr lang="en-US" dirty="0"/>
          </a:p>
        </p:txBody>
      </p:sp>
      <p:sp>
        <p:nvSpPr>
          <p:cNvPr id="14" name="Text Placeholder 2"/>
          <p:cNvSpPr>
            <a:spLocks noGrp="1"/>
          </p:cNvSpPr>
          <p:nvPr>
            <p:ph type="body" idx="24" hasCustomPrompt="1"/>
          </p:nvPr>
        </p:nvSpPr>
        <p:spPr>
          <a:xfrm>
            <a:off x="14630414" y="3257606"/>
            <a:ext cx="4059202" cy="1589320"/>
          </a:xfrm>
        </p:spPr>
        <p:txBody>
          <a:bodyPr anchor="b">
            <a:noAutofit/>
          </a:bodyPr>
          <a:lstStyle>
            <a:lvl1pPr marL="0" indent="0">
              <a:lnSpc>
                <a:spcPct val="95000"/>
              </a:lnSpc>
              <a:spcBef>
                <a:spcPts val="0"/>
              </a:spcBef>
              <a:spcAft>
                <a:spcPts val="0"/>
              </a:spcAft>
              <a:buNone/>
              <a:defRPr sz="7600" b="1" i="0" spc="-536">
                <a:solidFill>
                  <a:srgbClr val="FFC000"/>
                </a:solidFill>
                <a:latin typeface="Arial" panose="020B0604020202020204" pitchFamily="34" charset="0"/>
                <a:cs typeface="Arial" panose="020B0604020202020204" pitchFamily="34" charset="0"/>
              </a:defRPr>
            </a:lvl1pPr>
            <a:lvl2pPr marL="816004" indent="0">
              <a:buNone/>
              <a:defRPr sz="3600" b="1"/>
            </a:lvl2pPr>
            <a:lvl3pPr marL="1632006" indent="0">
              <a:buNone/>
              <a:defRPr sz="3200" b="1"/>
            </a:lvl3pPr>
            <a:lvl4pPr marL="2448010" indent="0">
              <a:buNone/>
              <a:defRPr sz="3000" b="1"/>
            </a:lvl4pPr>
            <a:lvl5pPr marL="3264014" indent="0">
              <a:buNone/>
              <a:defRPr sz="3000" b="1"/>
            </a:lvl5pPr>
            <a:lvl6pPr marL="4080016" indent="0">
              <a:buNone/>
              <a:defRPr sz="3000" b="1"/>
            </a:lvl6pPr>
            <a:lvl7pPr marL="4896020" indent="0">
              <a:buNone/>
              <a:defRPr sz="3000" b="1"/>
            </a:lvl7pPr>
            <a:lvl8pPr marL="5712028" indent="0">
              <a:buNone/>
              <a:defRPr sz="3000" b="1"/>
            </a:lvl8pPr>
            <a:lvl9pPr marL="6528028" indent="0">
              <a:buNone/>
              <a:defRPr sz="3000" b="1"/>
            </a:lvl9pPr>
          </a:lstStyle>
          <a:p>
            <a:pPr lvl="0"/>
            <a:r>
              <a:rPr lang="nl-NL" dirty="0"/>
              <a:t>WHAT</a:t>
            </a:r>
            <a:endParaRPr lang="en-US" dirty="0"/>
          </a:p>
        </p:txBody>
      </p:sp>
      <p:sp>
        <p:nvSpPr>
          <p:cNvPr id="15" name="Text Placeholder 8"/>
          <p:cNvSpPr>
            <a:spLocks noGrp="1"/>
          </p:cNvSpPr>
          <p:nvPr>
            <p:ph type="body" sz="quarter" idx="28" hasCustomPrompt="1"/>
          </p:nvPr>
        </p:nvSpPr>
        <p:spPr>
          <a:xfrm>
            <a:off x="5687914" y="6499847"/>
            <a:ext cx="4064000" cy="555422"/>
          </a:xfrm>
        </p:spPr>
        <p:txBody>
          <a:bodyPr>
            <a:noAutofit/>
          </a:bodyPr>
          <a:lstStyle>
            <a:lvl1pPr>
              <a:lnSpc>
                <a:spcPct val="95000"/>
              </a:lnSpc>
              <a:spcBef>
                <a:spcPts val="1070"/>
              </a:spcBef>
              <a:spcAft>
                <a:spcPts val="0"/>
              </a:spcAf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lvl="0"/>
            <a:r>
              <a:rPr lang="nl-NL" dirty="0"/>
              <a:t>Pages 3- ..</a:t>
            </a:r>
          </a:p>
        </p:txBody>
      </p:sp>
      <p:sp>
        <p:nvSpPr>
          <p:cNvPr id="16" name="Text Placeholder 8"/>
          <p:cNvSpPr>
            <a:spLocks noGrp="1"/>
          </p:cNvSpPr>
          <p:nvPr>
            <p:ph type="body" sz="quarter" idx="29" hasCustomPrompt="1"/>
          </p:nvPr>
        </p:nvSpPr>
        <p:spPr>
          <a:xfrm>
            <a:off x="10197237" y="6491329"/>
            <a:ext cx="4063466" cy="555422"/>
          </a:xfrm>
        </p:spPr>
        <p:txBody>
          <a:bodyPr>
            <a:noAutofit/>
          </a:bodyPr>
          <a:lstStyle>
            <a:lvl1pPr marL="694690" marR="0" indent="-694690" algn="l" defTabSz="1630142"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690" marR="0" lvl="0" indent="-694690" algn="l" defTabSz="1630142"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
        <p:nvSpPr>
          <p:cNvPr id="17" name="Text Placeholder 8"/>
          <p:cNvSpPr>
            <a:spLocks noGrp="1"/>
          </p:cNvSpPr>
          <p:nvPr>
            <p:ph type="body" sz="quarter" idx="30" hasCustomPrompt="1"/>
          </p:nvPr>
        </p:nvSpPr>
        <p:spPr>
          <a:xfrm>
            <a:off x="14625607" y="6491329"/>
            <a:ext cx="4064000" cy="555422"/>
          </a:xfrm>
        </p:spPr>
        <p:txBody>
          <a:bodyPr>
            <a:noAutofit/>
          </a:bodyPr>
          <a:lstStyle>
            <a:lvl1pPr marL="694690" marR="0" indent="-694690" algn="l" defTabSz="1630142" rtl="0" eaLnBrk="1" fontAlgn="auto" latinLnBrk="0" hangingPunct="1">
              <a:lnSpc>
                <a:spcPct val="95000"/>
              </a:lnSpc>
              <a:spcBef>
                <a:spcPts val="1070"/>
              </a:spcBef>
              <a:spcAft>
                <a:spcPts val="0"/>
              </a:spcAft>
              <a:buClrTx/>
              <a:buSzTx/>
              <a:buFont typeface="Arial" pitchFamily="34" charset="0"/>
              <a:buNone/>
              <a:tabLst/>
              <a:defRPr sz="2200" i="1" baseline="0">
                <a:solidFill>
                  <a:schemeClr val="bg2">
                    <a:lumMod val="40000"/>
                    <a:lumOff val="60000"/>
                  </a:schemeClr>
                </a:solidFill>
                <a:latin typeface="Arial" panose="020B0604020202020204" pitchFamily="34" charset="0"/>
                <a:cs typeface="Arial" panose="020B0604020202020204" pitchFamily="34" charset="0"/>
              </a:defRPr>
            </a:lvl1pPr>
            <a:lvl2pPr marL="0" indent="0">
              <a:lnSpc>
                <a:spcPct val="85000"/>
              </a:lnSpc>
              <a:spcBef>
                <a:spcPts val="1070"/>
              </a:spcBef>
              <a:spcAft>
                <a:spcPts val="0"/>
              </a:spcAft>
              <a:buNone/>
              <a:defRPr sz="2200" i="1">
                <a:solidFill>
                  <a:schemeClr val="bg1">
                    <a:lumMod val="75000"/>
                  </a:schemeClr>
                </a:solidFill>
              </a:defRPr>
            </a:lvl2pPr>
            <a:lvl3pPr>
              <a:lnSpc>
                <a:spcPct val="100000"/>
              </a:lnSpc>
              <a:spcBef>
                <a:spcPts val="1070"/>
              </a:spcBef>
              <a:spcAft>
                <a:spcPts val="0"/>
              </a:spcAft>
              <a:defRPr sz="2200">
                <a:solidFill>
                  <a:schemeClr val="bg1">
                    <a:lumMod val="75000"/>
                  </a:schemeClr>
                </a:solidFill>
              </a:defRPr>
            </a:lvl3pPr>
            <a:lvl4pPr>
              <a:lnSpc>
                <a:spcPct val="100000"/>
              </a:lnSpc>
              <a:spcBef>
                <a:spcPts val="1070"/>
              </a:spcBef>
              <a:spcAft>
                <a:spcPts val="0"/>
              </a:spcAft>
              <a:defRPr sz="2200">
                <a:solidFill>
                  <a:schemeClr val="bg1">
                    <a:lumMod val="75000"/>
                  </a:schemeClr>
                </a:solidFill>
              </a:defRPr>
            </a:lvl4pPr>
            <a:lvl5pPr>
              <a:lnSpc>
                <a:spcPct val="100000"/>
              </a:lnSpc>
              <a:spcBef>
                <a:spcPts val="1070"/>
              </a:spcBef>
              <a:spcAft>
                <a:spcPts val="0"/>
              </a:spcAft>
              <a:defRPr sz="2200">
                <a:solidFill>
                  <a:schemeClr val="bg1">
                    <a:lumMod val="75000"/>
                  </a:schemeClr>
                </a:solidFill>
              </a:defRPr>
            </a:lvl5pPr>
          </a:lstStyle>
          <a:p>
            <a:pPr marL="694690" marR="0" lvl="0" indent="-694690" algn="l" defTabSz="1630142" rtl="0" eaLnBrk="1" fontAlgn="auto" latinLnBrk="0" hangingPunct="1">
              <a:lnSpc>
                <a:spcPct val="95000"/>
              </a:lnSpc>
              <a:spcBef>
                <a:spcPts val="1070"/>
              </a:spcBef>
              <a:spcAft>
                <a:spcPts val="0"/>
              </a:spcAft>
              <a:buClrTx/>
              <a:buSzTx/>
              <a:buFont typeface="Arial" pitchFamily="34" charset="0"/>
              <a:buNone/>
              <a:tabLst/>
              <a:defRPr/>
            </a:pPr>
            <a:r>
              <a:rPr lang="nl-NL" dirty="0"/>
              <a:t>Pages</a:t>
            </a:r>
          </a:p>
        </p:txBody>
      </p:sp>
    </p:spTree>
    <p:extLst>
      <p:ext uri="{BB962C8B-B14F-4D97-AF65-F5344CB8AC3E}">
        <p14:creationId xmlns:p14="http://schemas.microsoft.com/office/powerpoint/2010/main" val="6525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847CA729-6C21-8144-9654-0E89E437DA2E}"/>
              </a:ext>
            </a:extLst>
          </p:cNvPr>
          <p:cNvSpPr>
            <a:spLocks noGrp="1"/>
          </p:cNvSpPr>
          <p:nvPr>
            <p:ph type="pic" sz="quarter" idx="10" hasCustomPrompt="1"/>
          </p:nvPr>
        </p:nvSpPr>
        <p:spPr>
          <a:xfrm>
            <a:off x="2283122" y="0"/>
            <a:ext cx="9908878"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66294754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5" y="3625799"/>
            <a:ext cx="22158452" cy="9103646"/>
          </a:xfrm>
        </p:spPr>
        <p:txBody>
          <a:bodyPr>
            <a:noAutofit/>
          </a:bodyPr>
          <a:lstStyle>
            <a:lvl1pPr>
              <a:defRPr sz="2600">
                <a:latin typeface="Arial" panose="020B0604020202020204" pitchFamily="34" charset="0"/>
                <a:cs typeface="Arial" panose="020B0604020202020204" pitchFamily="34" charset="0"/>
              </a:defRPr>
            </a:lvl1pPr>
            <a:lvl2pPr>
              <a:defRPr sz="2600">
                <a:latin typeface="Arial" panose="020B0604020202020204" pitchFamily="34" charset="0"/>
                <a:cs typeface="Arial" panose="020B0604020202020204" pitchFamily="34" charset="0"/>
              </a:defRPr>
            </a:lvl2pPr>
            <a:lvl4pPr>
              <a:defRPr sz="1800">
                <a:latin typeface="Arial" panose="020B0604020202020204" pitchFamily="34" charset="0"/>
                <a:cs typeface="Arial" panose="020B06040202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0"/>
          </p:nvPr>
        </p:nvSpPr>
        <p:spPr>
          <a:xfrm>
            <a:off x="1190974" y="2286496"/>
            <a:ext cx="22163879" cy="1070976"/>
          </a:xfrm>
        </p:spPr>
        <p:txBody>
          <a:bodyPr anchor="t">
            <a:noAutofit/>
          </a:bodyPr>
          <a:lstStyle>
            <a:lvl1pPr marL="0" indent="0">
              <a:buNone/>
              <a:defRPr sz="2600" b="0">
                <a:latin typeface="Arial" panose="020B0604020202020204" pitchFamily="34" charset="0"/>
                <a:cs typeface="Arial" panose="020B0604020202020204" pitchFamily="34" charset="0"/>
              </a:defRPr>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Tree>
    <p:extLst>
      <p:ext uri="{BB962C8B-B14F-4D97-AF65-F5344CB8AC3E}">
        <p14:creationId xmlns:p14="http://schemas.microsoft.com/office/powerpoint/2010/main" val="1006170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type="body" idx="10"/>
          </p:nvPr>
        </p:nvSpPr>
        <p:spPr>
          <a:xfrm>
            <a:off x="1190974" y="2286481"/>
            <a:ext cx="22164967" cy="1073038"/>
          </a:xfrm>
        </p:spPr>
        <p:txBody>
          <a:bodyPr anchor="t">
            <a:noAutofit/>
          </a:bodyPr>
          <a:lstStyle>
            <a:lvl1pPr marL="0" indent="0">
              <a:buNone/>
              <a:defRPr sz="2600" b="0">
                <a:latin typeface="Arial" panose="020B0604020202020204" pitchFamily="34" charset="0"/>
                <a:cs typeface="Arial" panose="020B0604020202020204" pitchFamily="34" charset="0"/>
              </a:defRPr>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7" name="Content Placeholder 2"/>
          <p:cNvSpPr>
            <a:spLocks noGrp="1"/>
          </p:cNvSpPr>
          <p:nvPr>
            <p:ph idx="1"/>
          </p:nvPr>
        </p:nvSpPr>
        <p:spPr>
          <a:xfrm>
            <a:off x="1190975" y="3625199"/>
            <a:ext cx="10689228" cy="9103646"/>
          </a:xfrm>
        </p:spPr>
        <p:txBody>
          <a:bodyPr>
            <a:no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2"/>
          </p:nvPr>
        </p:nvSpPr>
        <p:spPr>
          <a:xfrm>
            <a:off x="12497585" y="3629515"/>
            <a:ext cx="10852332" cy="9101822"/>
          </a:xfrm>
        </p:spPr>
        <p:txBody>
          <a:bodyPr>
            <a:no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1849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90966" y="3626065"/>
            <a:ext cx="6965189" cy="9101818"/>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1190977" y="2286481"/>
            <a:ext cx="22153548"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8" name="Content Placeholder 2"/>
          <p:cNvSpPr>
            <a:spLocks noGrp="1"/>
          </p:cNvSpPr>
          <p:nvPr>
            <p:ph idx="11"/>
          </p:nvPr>
        </p:nvSpPr>
        <p:spPr>
          <a:xfrm>
            <a:off x="8674127" y="3626065"/>
            <a:ext cx="14673068"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6820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34530" y="3461851"/>
            <a:ext cx="14477588" cy="9233898"/>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1190977" y="2286481"/>
            <a:ext cx="22153548"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8" name="Content Placeholder 2"/>
          <p:cNvSpPr>
            <a:spLocks noGrp="1"/>
          </p:cNvSpPr>
          <p:nvPr>
            <p:ph idx="12"/>
          </p:nvPr>
        </p:nvSpPr>
        <p:spPr>
          <a:xfrm>
            <a:off x="16107523" y="3461853"/>
            <a:ext cx="7240753" cy="923062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233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idx="1"/>
          </p:nvPr>
        </p:nvSpPr>
        <p:spPr>
          <a:xfrm>
            <a:off x="1190971" y="3620680"/>
            <a:ext cx="6896862"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idx="10"/>
          </p:nvPr>
        </p:nvSpPr>
        <p:spPr>
          <a:xfrm>
            <a:off x="1190967" y="2286481"/>
            <a:ext cx="22157502"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3" name="Content Placeholder 2"/>
          <p:cNvSpPr>
            <a:spLocks noGrp="1"/>
          </p:cNvSpPr>
          <p:nvPr>
            <p:ph idx="11"/>
          </p:nvPr>
        </p:nvSpPr>
        <p:spPr>
          <a:xfrm>
            <a:off x="8657689" y="3620680"/>
            <a:ext cx="70597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16287311" y="3620680"/>
            <a:ext cx="70597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76397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1190967" y="3626065"/>
            <a:ext cx="524258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1190964" y="2286485"/>
            <a:ext cx="22159537"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0" name="Content Placeholder 2"/>
          <p:cNvSpPr>
            <a:spLocks noGrp="1"/>
          </p:cNvSpPr>
          <p:nvPr>
            <p:ph idx="11"/>
          </p:nvPr>
        </p:nvSpPr>
        <p:spPr>
          <a:xfrm>
            <a:off x="6661431"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12299066"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17936695" y="3626065"/>
            <a:ext cx="5409750"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9913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2"/>
          <p:cNvSpPr>
            <a:spLocks noGrp="1"/>
          </p:cNvSpPr>
          <p:nvPr>
            <p:ph idx="1"/>
          </p:nvPr>
        </p:nvSpPr>
        <p:spPr>
          <a:xfrm>
            <a:off x="1190977" y="3627265"/>
            <a:ext cx="3940487" cy="9103646"/>
          </a:xfrm>
        </p:spPr>
        <p:txBody>
          <a:bodyPr>
            <a:noAutofit/>
          </a:bodyPr>
          <a:lstStyle>
            <a:lvl4pPr>
              <a:defRPr sz="1800"/>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0"/>
          </p:nvPr>
        </p:nvSpPr>
        <p:spPr>
          <a:xfrm>
            <a:off x="1190966" y="2286481"/>
            <a:ext cx="22154107"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1" name="Content Placeholder 2"/>
          <p:cNvSpPr>
            <a:spLocks noGrp="1"/>
          </p:cNvSpPr>
          <p:nvPr>
            <p:ph idx="11"/>
          </p:nvPr>
        </p:nvSpPr>
        <p:spPr>
          <a:xfrm>
            <a:off x="5579643"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2"/>
          </p:nvPr>
        </p:nvSpPr>
        <p:spPr>
          <a:xfrm>
            <a:off x="10132347"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14685049"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19237755" y="3627265"/>
            <a:ext cx="4104512" cy="9103646"/>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050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2"/>
          <p:cNvSpPr>
            <a:spLocks noGrp="1"/>
          </p:cNvSpPr>
          <p:nvPr>
            <p:ph type="body" idx="10"/>
          </p:nvPr>
        </p:nvSpPr>
        <p:spPr>
          <a:xfrm>
            <a:off x="1190972" y="2269207"/>
            <a:ext cx="22210459" cy="1073038"/>
          </a:xfrm>
        </p:spPr>
        <p:txBody>
          <a:bodyPr anchor="t">
            <a:noAutofit/>
          </a:bodyPr>
          <a:lstStyle>
            <a:lvl1pPr marL="0" indent="0">
              <a:buNone/>
              <a:defRPr sz="2600" b="0"/>
            </a:lvl1pPr>
            <a:lvl2pPr marL="816200" indent="0">
              <a:buNone/>
              <a:defRPr sz="3600" b="1"/>
            </a:lvl2pPr>
            <a:lvl3pPr marL="1632398" indent="0">
              <a:buNone/>
              <a:defRPr sz="3200" b="1"/>
            </a:lvl3pPr>
            <a:lvl4pPr marL="2448598" indent="0">
              <a:buNone/>
              <a:defRPr sz="3000" b="1"/>
            </a:lvl4pPr>
            <a:lvl5pPr marL="3264798" indent="0">
              <a:buNone/>
              <a:defRPr sz="3000" b="1"/>
            </a:lvl5pPr>
            <a:lvl6pPr marL="4080998" indent="0">
              <a:buNone/>
              <a:defRPr sz="3000" b="1"/>
            </a:lvl6pPr>
            <a:lvl7pPr marL="4897196" indent="0">
              <a:buNone/>
              <a:defRPr sz="3000" b="1"/>
            </a:lvl7pPr>
            <a:lvl8pPr marL="5713394" indent="0">
              <a:buNone/>
              <a:defRPr sz="3000" b="1"/>
            </a:lvl8pPr>
            <a:lvl9pPr marL="6529594" indent="0">
              <a:buNone/>
              <a:defRPr sz="3000" b="1"/>
            </a:lvl9pPr>
          </a:lstStyle>
          <a:p>
            <a:pPr lvl="0"/>
            <a:r>
              <a:rPr lang="en-US" dirty="0"/>
              <a:t>Click to edit Master text styles</a:t>
            </a:r>
          </a:p>
        </p:txBody>
      </p:sp>
      <p:sp>
        <p:nvSpPr>
          <p:cNvPr id="12" name="Content Placeholder 2"/>
          <p:cNvSpPr>
            <a:spLocks noGrp="1"/>
          </p:cNvSpPr>
          <p:nvPr>
            <p:ph idx="1"/>
          </p:nvPr>
        </p:nvSpPr>
        <p:spPr>
          <a:xfrm>
            <a:off x="1190969" y="5606937"/>
            <a:ext cx="517138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1"/>
          </p:nvPr>
        </p:nvSpPr>
        <p:spPr>
          <a:xfrm>
            <a:off x="6679370"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12332259"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7985147" y="560693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190969" y="10339997"/>
            <a:ext cx="517138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5"/>
          </p:nvPr>
        </p:nvSpPr>
        <p:spPr>
          <a:xfrm>
            <a:off x="6679370"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6"/>
          </p:nvPr>
        </p:nvSpPr>
        <p:spPr>
          <a:xfrm>
            <a:off x="12332259"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7"/>
          </p:nvPr>
        </p:nvSpPr>
        <p:spPr>
          <a:xfrm>
            <a:off x="17985147" y="10339997"/>
            <a:ext cx="5335867" cy="34409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4266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ijdelijke aanduiding voor inhoud 2"/>
          <p:cNvSpPr>
            <a:spLocks noGrp="1"/>
          </p:cNvSpPr>
          <p:nvPr>
            <p:ph idx="1"/>
          </p:nvPr>
        </p:nvSpPr>
        <p:spPr>
          <a:xfrm>
            <a:off x="1190975" y="2280584"/>
            <a:ext cx="22158452"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363071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3" y="2283602"/>
            <a:ext cx="10668313"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12518695" y="2283602"/>
            <a:ext cx="10827707"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607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0393DB6A-CC37-6649-BC64-69F745C91731}"/>
              </a:ext>
            </a:extLst>
          </p:cNvPr>
          <p:cNvSpPr>
            <a:spLocks noGrp="1"/>
          </p:cNvSpPr>
          <p:nvPr>
            <p:ph type="pic" sz="quarter" idx="10" hasCustomPrompt="1"/>
          </p:nvPr>
        </p:nvSpPr>
        <p:spPr>
          <a:xfrm>
            <a:off x="7167708" y="0"/>
            <a:ext cx="6350001"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214062178"/>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66" y="2282239"/>
            <a:ext cx="6965189"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1"/>
          </p:nvPr>
        </p:nvSpPr>
        <p:spPr>
          <a:xfrm>
            <a:off x="8668699" y="2280575"/>
            <a:ext cx="14673068"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4149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1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1190970" y="2283602"/>
            <a:ext cx="14349915"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2"/>
          </p:nvPr>
        </p:nvSpPr>
        <p:spPr>
          <a:xfrm>
            <a:off x="16260835" y="2279284"/>
            <a:ext cx="7086055"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5511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1190966" y="2282154"/>
            <a:ext cx="69789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1"/>
          </p:nvPr>
        </p:nvSpPr>
        <p:spPr>
          <a:xfrm>
            <a:off x="8616438" y="2279284"/>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2"/>
          </p:nvPr>
        </p:nvSpPr>
        <p:spPr>
          <a:xfrm>
            <a:off x="16204810" y="2286472"/>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201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No Subtitle Discussion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4 people speak.png"/>
          <p:cNvPicPr>
            <a:picLocks noChangeAspect="1"/>
          </p:cNvPicPr>
          <p:nvPr userDrawn="1"/>
        </p:nvPicPr>
        <p:blipFill>
          <a:blip r:embed="rId2"/>
          <a:srcRect b="2632"/>
          <a:stretch>
            <a:fillRect/>
          </a:stretch>
        </p:blipFill>
        <p:spPr bwMode="gray">
          <a:xfrm>
            <a:off x="17804000" y="7279573"/>
            <a:ext cx="6577378" cy="6457950"/>
          </a:xfrm>
          <a:prstGeom prst="rect">
            <a:avLst/>
          </a:prstGeom>
        </p:spPr>
      </p:pic>
      <p:pic>
        <p:nvPicPr>
          <p:cNvPr id="7" name="Picture 4" descr="4 people speak.png"/>
          <p:cNvPicPr>
            <a:picLocks noChangeAspect="1"/>
          </p:cNvPicPr>
          <p:nvPr userDrawn="1"/>
        </p:nvPicPr>
        <p:blipFill>
          <a:blip r:embed="rId2"/>
          <a:srcRect b="2632"/>
          <a:stretch>
            <a:fillRect/>
          </a:stretch>
        </p:blipFill>
        <p:spPr bwMode="gray">
          <a:xfrm>
            <a:off x="17804000" y="7279573"/>
            <a:ext cx="6577378" cy="6457950"/>
          </a:xfrm>
          <a:prstGeom prst="rect">
            <a:avLst/>
          </a:prstGeom>
        </p:spPr>
      </p:pic>
      <p:sp>
        <p:nvSpPr>
          <p:cNvPr id="11" name="Content Placeholder 2"/>
          <p:cNvSpPr>
            <a:spLocks noGrp="1"/>
          </p:cNvSpPr>
          <p:nvPr>
            <p:ph idx="1"/>
          </p:nvPr>
        </p:nvSpPr>
        <p:spPr>
          <a:xfrm>
            <a:off x="1190975" y="2282154"/>
            <a:ext cx="6896066"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1"/>
          </p:nvPr>
        </p:nvSpPr>
        <p:spPr>
          <a:xfrm>
            <a:off x="8580426" y="2283602"/>
            <a:ext cx="7141854"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16215668" y="2286470"/>
            <a:ext cx="7140268" cy="2456056"/>
          </a:xfrm>
        </p:spPr>
        <p:txBody>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50268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1190971" y="2281943"/>
            <a:ext cx="5296876"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1"/>
          </p:nvPr>
        </p:nvSpPr>
        <p:spPr>
          <a:xfrm>
            <a:off x="6679131" y="2281940"/>
            <a:ext cx="5459003" cy="10445944"/>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2"/>
          </p:nvPr>
        </p:nvSpPr>
        <p:spPr>
          <a:xfrm>
            <a:off x="12329420" y="2283605"/>
            <a:ext cx="5459003"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17979721" y="2283605"/>
            <a:ext cx="5370789"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7705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p:cNvSpPr>
            <a:spLocks noGrp="1"/>
          </p:cNvSpPr>
          <p:nvPr>
            <p:ph idx="1"/>
          </p:nvPr>
        </p:nvSpPr>
        <p:spPr>
          <a:xfrm>
            <a:off x="1190977" y="2283609"/>
            <a:ext cx="3940487" cy="1044610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1"/>
          </p:nvPr>
        </p:nvSpPr>
        <p:spPr>
          <a:xfrm>
            <a:off x="5581418" y="2283609"/>
            <a:ext cx="4104512" cy="1044610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10135897" y="2281943"/>
            <a:ext cx="4104512" cy="1044854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14690373" y="2283606"/>
            <a:ext cx="4104512" cy="1044687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19244852" y="2283606"/>
            <a:ext cx="4104512" cy="10446872"/>
          </a:xfrm>
        </p:spPr>
        <p:txBody>
          <a:bodyPr>
            <a:noAutofit/>
          </a:bodyPr>
          <a:lstStyle>
            <a:lvl4pPr>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3426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3864393-B92E-4F41-9110-6A97211DF6F5}"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8E5C19-4FCE-4D66-B2BE-3F97F92BCBC6}" type="slidenum">
              <a:rPr lang="en-GB" smtClean="0"/>
              <a:t>‹#›</a:t>
            </a:fld>
            <a:endParaRPr lang="en-GB"/>
          </a:p>
        </p:txBody>
      </p:sp>
    </p:spTree>
    <p:extLst>
      <p:ext uri="{BB962C8B-B14F-4D97-AF65-F5344CB8AC3E}">
        <p14:creationId xmlns:p14="http://schemas.microsoft.com/office/powerpoint/2010/main" val="34984770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6" name="Rechthoek 5"/>
          <p:cNvSpPr/>
          <p:nvPr userDrawn="1"/>
        </p:nvSpPr>
        <p:spPr>
          <a:xfrm>
            <a:off x="0" y="0"/>
            <a:ext cx="243840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78" tIns="91438" rIns="182878" bIns="91438" rtlCol="0" anchor="ctr"/>
          <a:lstStyle/>
          <a:p>
            <a:pPr algn="ctr" defTabSz="1828708"/>
            <a:endParaRPr lang="nl-NL" sz="3734">
              <a:solidFill>
                <a:prstClr val="white"/>
              </a:solidFill>
            </a:endParaRPr>
          </a:p>
        </p:txBody>
      </p:sp>
      <p:sp>
        <p:nvSpPr>
          <p:cNvPr id="9" name="Tijdelijke aanduiding voor tekst 8"/>
          <p:cNvSpPr>
            <a:spLocks noGrp="1"/>
          </p:cNvSpPr>
          <p:nvPr>
            <p:ph type="body" sz="quarter" idx="18" hasCustomPrompt="1"/>
          </p:nvPr>
        </p:nvSpPr>
        <p:spPr>
          <a:xfrm>
            <a:off x="6533609" y="6196713"/>
            <a:ext cx="11261722" cy="637266"/>
          </a:xfrm>
        </p:spPr>
        <p:txBody>
          <a:bodyPr>
            <a:noAutofit/>
          </a:bodyPr>
          <a:lstStyle>
            <a:lvl1pPr marL="0" indent="0" algn="ctr">
              <a:buNone/>
              <a:defRPr sz="4800" b="1" cap="all" baseline="0">
                <a:solidFill>
                  <a:schemeClr val="bg1"/>
                </a:solidFill>
              </a:defRPr>
            </a:lvl1pPr>
          </a:lstStyle>
          <a:p>
            <a:pPr lvl="0"/>
            <a:r>
              <a:rPr lang="nl-NL"/>
              <a:t>Voeg hier uw titel in</a:t>
            </a:r>
          </a:p>
        </p:txBody>
      </p:sp>
      <p:sp>
        <p:nvSpPr>
          <p:cNvPr id="11" name="Tijdelijke aanduiding voor tekst 8"/>
          <p:cNvSpPr>
            <a:spLocks noGrp="1"/>
          </p:cNvSpPr>
          <p:nvPr>
            <p:ph type="body" sz="quarter" idx="19" hasCustomPrompt="1"/>
          </p:nvPr>
        </p:nvSpPr>
        <p:spPr>
          <a:xfrm>
            <a:off x="6533609" y="6905123"/>
            <a:ext cx="11261722" cy="637266"/>
          </a:xfrm>
        </p:spPr>
        <p:txBody>
          <a:bodyPr>
            <a:noAutofit/>
          </a:bodyPr>
          <a:lstStyle>
            <a:lvl1pPr marL="0" indent="0" algn="ctr">
              <a:buNone/>
              <a:defRPr sz="4800" b="0" i="0" cap="all" baseline="0">
                <a:solidFill>
                  <a:schemeClr val="bg1"/>
                </a:solidFill>
              </a:defRPr>
            </a:lvl1pPr>
          </a:lstStyle>
          <a:p>
            <a:pPr lvl="0"/>
            <a:r>
              <a:rPr lang="nl-NL"/>
              <a:t>Voeg hier uw subtitel in</a:t>
            </a:r>
          </a:p>
        </p:txBody>
      </p:sp>
      <p:sp>
        <p:nvSpPr>
          <p:cNvPr id="14" name="Tijdelijke aanduiding voor tekst 19"/>
          <p:cNvSpPr>
            <a:spLocks noGrp="1"/>
          </p:cNvSpPr>
          <p:nvPr>
            <p:ph type="body" sz="quarter" idx="16" hasCustomPrompt="1"/>
          </p:nvPr>
        </p:nvSpPr>
        <p:spPr>
          <a:xfrm>
            <a:off x="11041264" y="5551662"/>
            <a:ext cx="2246400" cy="36000"/>
          </a:xfrm>
          <a:solidFill>
            <a:schemeClr val="bg1"/>
          </a:solidFill>
        </p:spPr>
        <p:txBody>
          <a:bodyPr>
            <a:noAutofit/>
          </a:bodyPr>
          <a:lstStyle>
            <a:lvl1pPr>
              <a:defRPr sz="266">
                <a:solidFill>
                  <a:schemeClr val="bg1"/>
                </a:solidFill>
              </a:defRPr>
            </a:lvl1pPr>
          </a:lstStyle>
          <a:p>
            <a:pPr lvl="0"/>
            <a:r>
              <a:rPr lang="nl-NL"/>
              <a:t>test</a:t>
            </a:r>
          </a:p>
        </p:txBody>
      </p:sp>
      <p:sp>
        <p:nvSpPr>
          <p:cNvPr id="15" name="Tijdelijke aanduiding voor tekst 19"/>
          <p:cNvSpPr>
            <a:spLocks noGrp="1"/>
          </p:cNvSpPr>
          <p:nvPr>
            <p:ph type="body" sz="quarter" idx="20" hasCustomPrompt="1"/>
          </p:nvPr>
        </p:nvSpPr>
        <p:spPr>
          <a:xfrm>
            <a:off x="11041264" y="8151426"/>
            <a:ext cx="2246400" cy="36000"/>
          </a:xfrm>
          <a:solidFill>
            <a:schemeClr val="bg1"/>
          </a:solidFill>
        </p:spPr>
        <p:txBody>
          <a:bodyPr>
            <a:noAutofit/>
          </a:bodyPr>
          <a:lstStyle>
            <a:lvl1pPr>
              <a:defRPr sz="266">
                <a:solidFill>
                  <a:schemeClr val="bg1"/>
                </a:solidFill>
              </a:defRPr>
            </a:lvl1pPr>
          </a:lstStyle>
          <a:p>
            <a:pPr lvl="0"/>
            <a:r>
              <a:rPr lang="nl-NL"/>
              <a:t>test</a:t>
            </a:r>
          </a:p>
        </p:txBody>
      </p:sp>
    </p:spTree>
    <p:extLst>
      <p:ext uri="{BB962C8B-B14F-4D97-AF65-F5344CB8AC3E}">
        <p14:creationId xmlns:p14="http://schemas.microsoft.com/office/powerpoint/2010/main" val="219756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4">
                                            <p:bg/>
                                          </p:spTgt>
                                        </p:tgtEl>
                                        <p:attrNameLst>
                                          <p:attrName>style.visibility</p:attrName>
                                        </p:attrNameLst>
                                      </p:cBhvr>
                                      <p:to>
                                        <p:strVal val="visible"/>
                                      </p:to>
                                    </p:set>
                                    <p:anim calcmode="lin" valueType="num">
                                      <p:cBhvr additive="base">
                                        <p:cTn id="15" dur="750" fill="hold"/>
                                        <p:tgtEl>
                                          <p:spTgt spid="14">
                                            <p:bg/>
                                          </p:spTgt>
                                        </p:tgtEl>
                                        <p:attrNameLst>
                                          <p:attrName>ppt_x</p:attrName>
                                        </p:attrNameLst>
                                      </p:cBhvr>
                                      <p:tavLst>
                                        <p:tav tm="0">
                                          <p:val>
                                            <p:strVal val="0-#ppt_w/2"/>
                                          </p:val>
                                        </p:tav>
                                        <p:tav tm="100000">
                                          <p:val>
                                            <p:strVal val="#ppt_x"/>
                                          </p:val>
                                        </p:tav>
                                      </p:tavLst>
                                    </p:anim>
                                    <p:anim calcmode="lin" valueType="num">
                                      <p:cBhvr additive="base">
                                        <p:cTn id="16" dur="750" fill="hold"/>
                                        <p:tgtEl>
                                          <p:spTgt spid="14">
                                            <p:bg/>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0" dur="750" fill="hold"/>
                                        <p:tgtEl>
                                          <p:spTgt spid="14">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5">
                                            <p:bg/>
                                          </p:spTgt>
                                        </p:tgtEl>
                                        <p:attrNameLst>
                                          <p:attrName>style.visibility</p:attrName>
                                        </p:attrNameLst>
                                      </p:cBhvr>
                                      <p:to>
                                        <p:strVal val="visible"/>
                                      </p:to>
                                    </p:set>
                                    <p:anim calcmode="lin" valueType="num">
                                      <p:cBhvr additive="base">
                                        <p:cTn id="23" dur="750" fill="hold"/>
                                        <p:tgtEl>
                                          <p:spTgt spid="15">
                                            <p:bg/>
                                          </p:spTgt>
                                        </p:tgtEl>
                                        <p:attrNameLst>
                                          <p:attrName>ppt_x</p:attrName>
                                        </p:attrNameLst>
                                      </p:cBhvr>
                                      <p:tavLst>
                                        <p:tav tm="0">
                                          <p:val>
                                            <p:strVal val="1+#ppt_w/2"/>
                                          </p:val>
                                        </p:tav>
                                        <p:tav tm="100000">
                                          <p:val>
                                            <p:strVal val="#ppt_x"/>
                                          </p:val>
                                        </p:tav>
                                      </p:tavLst>
                                    </p:anim>
                                    <p:anim calcmode="lin" valueType="num">
                                      <p:cBhvr additive="base">
                                        <p:cTn id="24" dur="750" fill="hold"/>
                                        <p:tgtEl>
                                          <p:spTgt spid="15">
                                            <p:bg/>
                                          </p:spTgt>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additive="base">
                                        <p:cTn id="27"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8"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 presetClass="entr" presetSubtype="8"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4" grpId="0" build="p" animBg="1">
        <p:tmplLst>
          <p:tmpl>
            <p:tnLst>
              <p:par>
                <p:cTn presetID="2" presetClass="entr" presetSubtype="8"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 lvl="1">
            <p:tnLst>
              <p:par>
                <p:cTn presetID="2" presetClass="entr" presetSubtype="8"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 Title and Content 1: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63" y="2448899"/>
            <a:ext cx="6980798"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8674125" y="2448899"/>
            <a:ext cx="14447166"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7" name="Title 3">
            <a:extLst>
              <a:ext uri="{FF2B5EF4-FFF2-40B4-BE49-F238E27FC236}">
                <a16:creationId xmlns:a16="http://schemas.microsoft.com/office/drawing/2014/main" id="{01CD07B1-650A-4B0E-8254-7BEF6AAA03D2}"/>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2936773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2. Title and Content 2: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59" y="2448899"/>
            <a:ext cx="1443675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16218198" y="2448899"/>
            <a:ext cx="691200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7" name="Title 3">
            <a:extLst>
              <a:ext uri="{FF2B5EF4-FFF2-40B4-BE49-F238E27FC236}">
                <a16:creationId xmlns:a16="http://schemas.microsoft.com/office/drawing/2014/main" id="{AAFF8408-7D9B-4D06-A48D-9091BDF96FFA}"/>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3021310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AD67C76-EA12-A647-BD87-DFE8B979E05B}"/>
              </a:ext>
            </a:extLst>
          </p:cNvPr>
          <p:cNvSpPr>
            <a:spLocks noGrp="1"/>
          </p:cNvSpPr>
          <p:nvPr>
            <p:ph type="pic" sz="quarter" idx="10" hasCustomPrompt="1"/>
          </p:nvPr>
        </p:nvSpPr>
        <p:spPr>
          <a:xfrm>
            <a:off x="2280245"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5" name="Picture Placeholder 3">
            <a:extLst>
              <a:ext uri="{FF2B5EF4-FFF2-40B4-BE49-F238E27FC236}">
                <a16:creationId xmlns:a16="http://schemas.microsoft.com/office/drawing/2014/main" id="{AF4A0CF3-5F94-994B-95F9-F954A8429C07}"/>
              </a:ext>
            </a:extLst>
          </p:cNvPr>
          <p:cNvSpPr>
            <a:spLocks noGrp="1"/>
          </p:cNvSpPr>
          <p:nvPr>
            <p:ph type="pic" sz="quarter" idx="11" hasCustomPrompt="1"/>
          </p:nvPr>
        </p:nvSpPr>
        <p:spPr>
          <a:xfrm>
            <a:off x="8889999" y="2286000"/>
            <a:ext cx="6604001"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2111919503"/>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2. Title and Content 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C062A-7C53-BF46-B446-DF72F309321A}"/>
              </a:ext>
            </a:extLst>
          </p:cNvPr>
          <p:cNvSpPr>
            <a:spLocks noGrp="1"/>
          </p:cNvSpPr>
          <p:nvPr>
            <p:ph idx="1"/>
          </p:nvPr>
        </p:nvSpPr>
        <p:spPr>
          <a:xfrm>
            <a:off x="1175361"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29" name="Content Placeholder 2">
            <a:extLst>
              <a:ext uri="{FF2B5EF4-FFF2-40B4-BE49-F238E27FC236}">
                <a16:creationId xmlns:a16="http://schemas.microsoft.com/office/drawing/2014/main" id="{CC469226-2006-7640-801C-58663A5EE09B}"/>
              </a:ext>
            </a:extLst>
          </p:cNvPr>
          <p:cNvSpPr>
            <a:spLocks noGrp="1"/>
          </p:cNvSpPr>
          <p:nvPr>
            <p:ph idx="10"/>
          </p:nvPr>
        </p:nvSpPr>
        <p:spPr>
          <a:xfrm>
            <a:off x="16208817"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8" name="Content Placeholder 2">
            <a:extLst>
              <a:ext uri="{FF2B5EF4-FFF2-40B4-BE49-F238E27FC236}">
                <a16:creationId xmlns:a16="http://schemas.microsoft.com/office/drawing/2014/main" id="{D6D5D523-B834-4FC6-9D61-55850FC465C5}"/>
              </a:ext>
            </a:extLst>
          </p:cNvPr>
          <p:cNvSpPr>
            <a:spLocks noGrp="1"/>
          </p:cNvSpPr>
          <p:nvPr>
            <p:ph idx="14"/>
          </p:nvPr>
        </p:nvSpPr>
        <p:spPr>
          <a:xfrm>
            <a:off x="8692089" y="2448899"/>
            <a:ext cx="6912470" cy="8797550"/>
          </a:xfrm>
          <a:prstGeom prst="rect">
            <a:avLst/>
          </a:prstGeom>
        </p:spPr>
        <p:txBody>
          <a:bodyPr>
            <a:noAutofit/>
          </a:bodyPr>
          <a:lstStyle>
            <a:lvl1pPr>
              <a:defRPr sz="2934"/>
            </a:lvl1pPr>
            <a:lvl2pPr>
              <a:defRPr sz="2934"/>
            </a:lvl2pPr>
            <a:lvl3pPr>
              <a:defRPr sz="4400"/>
            </a:lvl3pPr>
          </a:lstStyle>
          <a:p>
            <a:pPr lvl="0"/>
            <a:r>
              <a:rPr lang="en-US"/>
              <a:t>Click to edit Master text styles</a:t>
            </a:r>
          </a:p>
          <a:p>
            <a:pPr lvl="1"/>
            <a:r>
              <a:rPr lang="en-US"/>
              <a:t>Second level</a:t>
            </a:r>
          </a:p>
          <a:p>
            <a:pPr lvl="2"/>
            <a:r>
              <a:rPr lang="en-US"/>
              <a:t>Third level</a:t>
            </a:r>
          </a:p>
        </p:txBody>
      </p:sp>
      <p:sp>
        <p:nvSpPr>
          <p:cNvPr id="9" name="Title 3">
            <a:extLst>
              <a:ext uri="{FF2B5EF4-FFF2-40B4-BE49-F238E27FC236}">
                <a16:creationId xmlns:a16="http://schemas.microsoft.com/office/drawing/2014/main" id="{7319D3DC-B97F-462F-A706-FF15387A9AD2}"/>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34650333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6563273A-81B3-6A4E-AB18-432D72C3C4AF}"/>
              </a:ext>
            </a:extLst>
          </p:cNvPr>
          <p:cNvSpPr>
            <a:spLocks noGrp="1"/>
          </p:cNvSpPr>
          <p:nvPr>
            <p:ph idx="1" hasCustomPrompt="1"/>
          </p:nvPr>
        </p:nvSpPr>
        <p:spPr>
          <a:xfrm>
            <a:off x="1175358" y="3818269"/>
            <a:ext cx="21947688" cy="8354014"/>
          </a:xfrm>
          <a:prstGeom prst="rect">
            <a:avLst/>
          </a:prstGeom>
        </p:spPr>
        <p:txBody>
          <a:bodyPr vert="horz" lIns="91440" tIns="45720" rIns="91440" bIns="45720" rtlCol="0">
            <a:normAutofit/>
          </a:bodyPr>
          <a:lstStyle>
            <a:lvl1pPr>
              <a:defRPr sz="2934"/>
            </a:lvl1pPr>
            <a:lvl2pPr>
              <a:defRPr sz="2934"/>
            </a:lvl2pPr>
            <a:lvl3pPr>
              <a:defRPr sz="2934"/>
            </a:lvl3pPr>
            <a:lvl4pPr marL="25400" indent="0">
              <a:buNone/>
              <a:tabLst/>
              <a:defRPr sz="4266" b="1"/>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ext Placeholder 2">
            <a:extLst>
              <a:ext uri="{FF2B5EF4-FFF2-40B4-BE49-F238E27FC236}">
                <a16:creationId xmlns:a16="http://schemas.microsoft.com/office/drawing/2014/main" id="{26904745-C18D-414F-A36A-69128D51ED11}"/>
              </a:ext>
            </a:extLst>
          </p:cNvPr>
          <p:cNvSpPr>
            <a:spLocks noGrp="1"/>
          </p:cNvSpPr>
          <p:nvPr>
            <p:ph type="body" idx="10"/>
          </p:nvPr>
        </p:nvSpPr>
        <p:spPr>
          <a:xfrm>
            <a:off x="1175358" y="2442635"/>
            <a:ext cx="21947688" cy="1224418"/>
          </a:xfrm>
        </p:spPr>
        <p:txBody>
          <a:bodyPr anchor="t">
            <a:noAutofit/>
          </a:bodyPr>
          <a:lstStyle>
            <a:lvl1pPr marL="0" indent="0">
              <a:buNone/>
              <a:defRPr sz="3200" b="0">
                <a:solidFill>
                  <a:schemeClr val="tx2"/>
                </a:solidFill>
                <a:latin typeface="Arial" panose="020B0604020202020204" pitchFamily="34" charset="0"/>
                <a:cs typeface="Arial" panose="020B0604020202020204" pitchFamily="34" charset="0"/>
              </a:defRPr>
            </a:lvl1pPr>
            <a:lvl2pPr marL="1088204" indent="0">
              <a:buNone/>
              <a:defRPr sz="4800" b="1"/>
            </a:lvl2pPr>
            <a:lvl3pPr marL="2176410" indent="0">
              <a:buNone/>
              <a:defRPr sz="4266" b="1"/>
            </a:lvl3pPr>
            <a:lvl4pPr marL="3264610" indent="0">
              <a:buNone/>
              <a:defRPr sz="3734" b="1"/>
            </a:lvl4pPr>
            <a:lvl5pPr marL="4352814" indent="0">
              <a:buNone/>
              <a:defRPr sz="3734" b="1"/>
            </a:lvl5pPr>
            <a:lvl6pPr marL="5441016" indent="0">
              <a:buNone/>
              <a:defRPr sz="3734" b="1"/>
            </a:lvl6pPr>
            <a:lvl7pPr marL="6529220" indent="0">
              <a:buNone/>
              <a:defRPr sz="3734" b="1"/>
            </a:lvl7pPr>
            <a:lvl8pPr marL="7617426" indent="0">
              <a:buNone/>
              <a:defRPr sz="3734" b="1"/>
            </a:lvl8pPr>
            <a:lvl9pPr marL="8705630" indent="0">
              <a:buNone/>
              <a:defRPr sz="3734" b="1"/>
            </a:lvl9pPr>
          </a:lstStyle>
          <a:p>
            <a:pPr lvl="0"/>
            <a:r>
              <a:rPr lang="en-US"/>
              <a:t>Click to edit Master text styles</a:t>
            </a:r>
          </a:p>
        </p:txBody>
      </p:sp>
      <p:sp>
        <p:nvSpPr>
          <p:cNvPr id="7" name="Title 3">
            <a:extLst>
              <a:ext uri="{FF2B5EF4-FFF2-40B4-BE49-F238E27FC236}">
                <a16:creationId xmlns:a16="http://schemas.microsoft.com/office/drawing/2014/main" id="{F295E25A-FA86-4F6D-9339-90DCF5171F89}"/>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1119669074"/>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0584F6C-EB51-4286-9023-A0C4AE55D89D}"/>
              </a:ext>
            </a:extLst>
          </p:cNvPr>
          <p:cNvSpPr>
            <a:spLocks noGrp="1"/>
          </p:cNvSpPr>
          <p:nvPr>
            <p:ph type="title" hasCustomPrompt="1"/>
          </p:nvPr>
        </p:nvSpPr>
        <p:spPr>
          <a:xfrm>
            <a:off x="1175356" y="604041"/>
            <a:ext cx="21947688" cy="1032258"/>
          </a:xfrm>
          <a:prstGeom prst="rect">
            <a:avLst/>
          </a:prstGeom>
        </p:spPr>
        <p:txBody>
          <a:bodyPr anchor="ctr" anchorCtr="0"/>
          <a:lstStyle/>
          <a:p>
            <a:r>
              <a:rPr lang="en-US"/>
              <a:t>CLICK TO EDIT TITLE</a:t>
            </a:r>
            <a:endParaRPr lang="nl-NL"/>
          </a:p>
        </p:txBody>
      </p:sp>
    </p:spTree>
    <p:extLst>
      <p:ext uri="{BB962C8B-B14F-4D97-AF65-F5344CB8AC3E}">
        <p14:creationId xmlns:p14="http://schemas.microsoft.com/office/powerpoint/2010/main" val="1064729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el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3ECE296-7190-C841-9864-09F81783F9D9}"/>
              </a:ext>
            </a:extLst>
          </p:cNvPr>
          <p:cNvSpPr>
            <a:spLocks noGrp="1"/>
          </p:cNvSpPr>
          <p:nvPr>
            <p:ph type="pic" sz="quarter" idx="10" hasCustomPrompt="1"/>
          </p:nvPr>
        </p:nvSpPr>
        <p:spPr>
          <a:xfrm>
            <a:off x="0" y="0"/>
            <a:ext cx="24384000" cy="13716000"/>
          </a:xfrm>
          <a:prstGeom prst="rect">
            <a:avLst/>
          </a:prstGeom>
        </p:spPr>
        <p:txBody>
          <a:bodyPr vert="vert" lIns="576000" anchor="t" anchorCtr="1">
            <a:normAutofit/>
          </a:bodyPr>
          <a:lstStyle>
            <a:lvl1pPr>
              <a:defRPr sz="4000"/>
            </a:lvl1pPr>
          </a:lstStyle>
          <a:p>
            <a:r>
              <a:rPr lang="en-NL"/>
              <a:t>Click on the icon to insert picture </a:t>
            </a:r>
            <a:br>
              <a:rPr lang="en-NL"/>
            </a:br>
            <a:r>
              <a:rPr lang="en-NL"/>
              <a:t>and </a:t>
            </a:r>
            <a:r>
              <a:rPr lang="en-GB"/>
              <a:t>rearrange</a:t>
            </a:r>
            <a:r>
              <a:rPr lang="en-NL"/>
              <a:t> picture to the back</a:t>
            </a:r>
          </a:p>
        </p:txBody>
      </p:sp>
      <p:sp>
        <p:nvSpPr>
          <p:cNvPr id="2" name="Title 1">
            <a:extLst>
              <a:ext uri="{FF2B5EF4-FFF2-40B4-BE49-F238E27FC236}">
                <a16:creationId xmlns:a16="http://schemas.microsoft.com/office/drawing/2014/main" id="{149ADA2A-0528-184A-B656-6B8F3BF68B64}"/>
              </a:ext>
            </a:extLst>
          </p:cNvPr>
          <p:cNvSpPr>
            <a:spLocks noGrp="1"/>
          </p:cNvSpPr>
          <p:nvPr>
            <p:ph type="ctrTitle" hasCustomPrompt="1"/>
          </p:nvPr>
        </p:nvSpPr>
        <p:spPr>
          <a:xfrm>
            <a:off x="1244600" y="2032003"/>
            <a:ext cx="19354800" cy="5813102"/>
          </a:xfrm>
          <a:prstGeom prst="rect">
            <a:avLst/>
          </a:prstGeom>
        </p:spPr>
        <p:txBody>
          <a:bodyPr anchor="b">
            <a:noAutofit/>
          </a:bodyPr>
          <a:lstStyle>
            <a:lvl1pPr algn="l">
              <a:defRPr sz="13200" spc="-302"/>
            </a:lvl1pPr>
          </a:lstStyle>
          <a:p>
            <a:r>
              <a:rPr lang="en-GB"/>
              <a:t>CLICK TO EDIT MASTER </a:t>
            </a:r>
            <a:br>
              <a:rPr lang="en-GB"/>
            </a:br>
            <a:r>
              <a:rPr lang="en-GB"/>
              <a:t>TITLE STYLE</a:t>
            </a:r>
            <a:endParaRPr lang="en-NL"/>
          </a:p>
        </p:txBody>
      </p:sp>
      <p:sp>
        <p:nvSpPr>
          <p:cNvPr id="3" name="Subtitle 2">
            <a:extLst>
              <a:ext uri="{FF2B5EF4-FFF2-40B4-BE49-F238E27FC236}">
                <a16:creationId xmlns:a16="http://schemas.microsoft.com/office/drawing/2014/main" id="{5E287365-37EE-2541-803D-61C47B4F82A8}"/>
              </a:ext>
            </a:extLst>
          </p:cNvPr>
          <p:cNvSpPr>
            <a:spLocks noGrp="1"/>
          </p:cNvSpPr>
          <p:nvPr>
            <p:ph type="subTitle" idx="1" hasCustomPrompt="1"/>
          </p:nvPr>
        </p:nvSpPr>
        <p:spPr>
          <a:xfrm>
            <a:off x="1244600" y="7845098"/>
            <a:ext cx="19354800" cy="1422400"/>
          </a:xfrm>
          <a:prstGeom prst="rect">
            <a:avLst/>
          </a:prstGeom>
        </p:spPr>
        <p:txBody>
          <a:bodyPr/>
          <a:lstStyle>
            <a:lvl1pPr marL="0" indent="0" algn="l">
              <a:buNone/>
              <a:defRPr sz="4800" b="1" spc="-102" baseline="0">
                <a:solidFill>
                  <a:schemeClr val="accent1"/>
                </a:solidFill>
              </a:defRPr>
            </a:lvl1pPr>
            <a:lvl2pPr marL="914356" indent="0" algn="ctr">
              <a:buNone/>
              <a:defRPr sz="4000"/>
            </a:lvl2pPr>
            <a:lvl3pPr marL="1828708" indent="0" algn="ctr">
              <a:buNone/>
              <a:defRPr sz="3600"/>
            </a:lvl3pPr>
            <a:lvl4pPr marL="2743064" indent="0" algn="ctr">
              <a:buNone/>
              <a:defRPr sz="3200"/>
            </a:lvl4pPr>
            <a:lvl5pPr marL="3657418" indent="0" algn="ctr">
              <a:buNone/>
              <a:defRPr sz="3200"/>
            </a:lvl5pPr>
            <a:lvl6pPr marL="4571772" indent="0" algn="ctr">
              <a:buNone/>
              <a:defRPr sz="3200"/>
            </a:lvl6pPr>
            <a:lvl7pPr marL="5486124" indent="0" algn="ctr">
              <a:buNone/>
              <a:defRPr sz="3200"/>
            </a:lvl7pPr>
            <a:lvl8pPr marL="6400480" indent="0" algn="ctr">
              <a:buNone/>
              <a:defRPr sz="3200"/>
            </a:lvl8pPr>
            <a:lvl9pPr marL="7314836" indent="0" algn="ctr">
              <a:buNone/>
              <a:defRPr sz="3200"/>
            </a:lvl9pPr>
          </a:lstStyle>
          <a:p>
            <a:r>
              <a:rPr lang="en-GB"/>
              <a:t>CLICK TO EDIT MASTER SUBTITLE STYLE</a:t>
            </a:r>
            <a:endParaRPr lang="en-NL"/>
          </a:p>
        </p:txBody>
      </p:sp>
      <p:sp>
        <p:nvSpPr>
          <p:cNvPr id="10" name="Text Placeholder 5">
            <a:extLst>
              <a:ext uri="{FF2B5EF4-FFF2-40B4-BE49-F238E27FC236}">
                <a16:creationId xmlns:a16="http://schemas.microsoft.com/office/drawing/2014/main" id="{971D37DB-C0E7-E24B-A602-401C25DCC13E}"/>
              </a:ext>
            </a:extLst>
          </p:cNvPr>
          <p:cNvSpPr>
            <a:spLocks noGrp="1"/>
          </p:cNvSpPr>
          <p:nvPr>
            <p:ph type="body" sz="quarter" idx="11" hasCustomPrompt="1"/>
          </p:nvPr>
        </p:nvSpPr>
        <p:spPr>
          <a:xfrm>
            <a:off x="1244600" y="11366174"/>
            <a:ext cx="19354800" cy="1308536"/>
          </a:xfrm>
          <a:prstGeom prst="rect">
            <a:avLst/>
          </a:prstGeom>
        </p:spPr>
        <p:txBody>
          <a:bodyPr>
            <a:normAutofit/>
          </a:bodyPr>
          <a:lstStyle>
            <a:lvl1pPr>
              <a:defRPr sz="3200"/>
            </a:lvl1pPr>
          </a:lstStyle>
          <a:p>
            <a:pPr lvl="0"/>
            <a:r>
              <a:rPr lang="en-NL"/>
              <a:t>Name:</a:t>
            </a:r>
          </a:p>
          <a:p>
            <a:pPr lvl="0"/>
            <a:r>
              <a:rPr lang="en-NL"/>
              <a:t>Date &amp; Version:</a:t>
            </a:r>
          </a:p>
        </p:txBody>
      </p:sp>
    </p:spTree>
    <p:extLst>
      <p:ext uri="{BB962C8B-B14F-4D97-AF65-F5344CB8AC3E}">
        <p14:creationId xmlns:p14="http://schemas.microsoft.com/office/powerpoint/2010/main" val="23367098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B6C66E4-192D-FE40-A0B1-57F944F7F6DF}"/>
              </a:ext>
            </a:extLst>
          </p:cNvPr>
          <p:cNvSpPr>
            <a:spLocks noChangeArrowheads="1"/>
          </p:cNvSpPr>
          <p:nvPr userDrawn="1"/>
        </p:nvSpPr>
        <p:spPr bwMode="auto">
          <a:xfrm>
            <a:off x="0" y="3200400"/>
            <a:ext cx="24384000" cy="8686800"/>
          </a:xfrm>
          <a:prstGeom prst="rect">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pic>
        <p:nvPicPr>
          <p:cNvPr id="5" name="Picture 3">
            <a:extLst>
              <a:ext uri="{FF2B5EF4-FFF2-40B4-BE49-F238E27FC236}">
                <a16:creationId xmlns:a16="http://schemas.microsoft.com/office/drawing/2014/main" id="{F847DBEE-BC4A-9344-96A3-5F40C05776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09" y="2108200"/>
            <a:ext cx="2438791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D096D67-8E9C-144B-A4BF-38E39301C619}"/>
              </a:ext>
            </a:extLst>
          </p:cNvPr>
          <p:cNvSpPr>
            <a:spLocks noChangeArrowheads="1"/>
          </p:cNvSpPr>
          <p:nvPr userDrawn="1"/>
        </p:nvSpPr>
        <p:spPr bwMode="auto">
          <a:xfrm>
            <a:off x="0" y="12954000"/>
            <a:ext cx="24384000" cy="762000"/>
          </a:xfrm>
          <a:prstGeom prst="rect">
            <a:avLst/>
          </a:prstGeom>
          <a:solidFill>
            <a:srgbClr val="11336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7" name="Rectangle 6">
            <a:extLst>
              <a:ext uri="{FF2B5EF4-FFF2-40B4-BE49-F238E27FC236}">
                <a16:creationId xmlns:a16="http://schemas.microsoft.com/office/drawing/2014/main" id="{6D25389B-7500-DC40-9B10-43529302B7D1}"/>
              </a:ext>
            </a:extLst>
          </p:cNvPr>
          <p:cNvSpPr>
            <a:spLocks noChangeArrowheads="1"/>
          </p:cNvSpPr>
          <p:nvPr userDrawn="1"/>
        </p:nvSpPr>
        <p:spPr bwMode="auto">
          <a:xfrm>
            <a:off x="0" y="11"/>
            <a:ext cx="24384000" cy="349250"/>
          </a:xfrm>
          <a:prstGeom prst="rect">
            <a:avLst/>
          </a:prstGeom>
          <a:solidFill>
            <a:srgbClr val="11336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8" name="Rectangle 7">
            <a:extLst>
              <a:ext uri="{FF2B5EF4-FFF2-40B4-BE49-F238E27FC236}">
                <a16:creationId xmlns:a16="http://schemas.microsoft.com/office/drawing/2014/main" id="{CE13A4E1-7A89-6B43-AE54-476C7407F176}"/>
              </a:ext>
            </a:extLst>
          </p:cNvPr>
          <p:cNvSpPr>
            <a:spLocks noChangeArrowheads="1"/>
          </p:cNvSpPr>
          <p:nvPr userDrawn="1"/>
        </p:nvSpPr>
        <p:spPr bwMode="auto">
          <a:xfrm>
            <a:off x="0" y="12039600"/>
            <a:ext cx="24384000" cy="914400"/>
          </a:xfrm>
          <a:prstGeom prst="rect">
            <a:avLst/>
          </a:pr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9" name="Rectangle 8">
            <a:extLst>
              <a:ext uri="{FF2B5EF4-FFF2-40B4-BE49-F238E27FC236}">
                <a16:creationId xmlns:a16="http://schemas.microsoft.com/office/drawing/2014/main" id="{51246316-21CA-6241-A079-6CA44F961AF9}"/>
              </a:ext>
            </a:extLst>
          </p:cNvPr>
          <p:cNvSpPr>
            <a:spLocks noChangeArrowheads="1"/>
          </p:cNvSpPr>
          <p:nvPr userDrawn="1"/>
        </p:nvSpPr>
        <p:spPr bwMode="auto">
          <a:xfrm>
            <a:off x="0" y="457200"/>
            <a:ext cx="24384000" cy="22860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lgn="ctr">
              <a:spcBef>
                <a:spcPct val="50000"/>
              </a:spcBef>
              <a:defRPr sz="1600" b="1">
                <a:solidFill>
                  <a:srgbClr val="00279F"/>
                </a:solidFill>
                <a:latin typeface="Arial" panose="020B0604020202020204" pitchFamily="34" charset="0"/>
                <a:cs typeface="Arial" panose="020B0604020202020204" pitchFamily="34" charset="0"/>
              </a:defRPr>
            </a:lvl1pPr>
            <a:lvl2pPr marL="742950" indent="-285750" algn="ctr">
              <a:spcBef>
                <a:spcPct val="50000"/>
              </a:spcBef>
              <a:defRPr sz="1600" b="1">
                <a:solidFill>
                  <a:srgbClr val="00279F"/>
                </a:solidFill>
                <a:latin typeface="Arial" panose="020B0604020202020204" pitchFamily="34" charset="0"/>
                <a:cs typeface="Arial" panose="020B0604020202020204" pitchFamily="34" charset="0"/>
              </a:defRPr>
            </a:lvl2pPr>
            <a:lvl3pPr marL="1143000" indent="-228600" algn="ctr">
              <a:spcBef>
                <a:spcPct val="50000"/>
              </a:spcBef>
              <a:defRPr sz="1600" b="1">
                <a:solidFill>
                  <a:srgbClr val="00279F"/>
                </a:solidFill>
                <a:latin typeface="Arial" panose="020B0604020202020204" pitchFamily="34" charset="0"/>
                <a:cs typeface="Arial" panose="020B0604020202020204" pitchFamily="34" charset="0"/>
              </a:defRPr>
            </a:lvl3pPr>
            <a:lvl4pPr marL="1600200" indent="-228600" algn="ctr">
              <a:spcBef>
                <a:spcPct val="50000"/>
              </a:spcBef>
              <a:defRPr sz="1600" b="1">
                <a:solidFill>
                  <a:srgbClr val="00279F"/>
                </a:solidFill>
                <a:latin typeface="Arial" panose="020B0604020202020204" pitchFamily="34" charset="0"/>
                <a:cs typeface="Arial" panose="020B0604020202020204" pitchFamily="34" charset="0"/>
              </a:defRPr>
            </a:lvl4pPr>
            <a:lvl5pPr marL="2057400" indent="-228600" algn="ctr">
              <a:spcBef>
                <a:spcPct val="50000"/>
              </a:spcBef>
              <a:defRPr sz="1600" b="1">
                <a:solidFill>
                  <a:srgbClr val="00279F"/>
                </a:solidFill>
                <a:latin typeface="Arial" panose="020B0604020202020204" pitchFamily="34" charset="0"/>
                <a:cs typeface="Arial" panose="020B0604020202020204" pitchFamily="34" charset="0"/>
              </a:defRPr>
            </a:lvl5pPr>
            <a:lvl6pPr marL="25146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6pPr>
            <a:lvl7pPr marL="29718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7pPr>
            <a:lvl8pPr marL="34290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8pPr>
            <a:lvl9pPr marL="3886200" indent="-228600" algn="ctr" eaLnBrk="0" fontAlgn="base" hangingPunct="0">
              <a:spcBef>
                <a:spcPct val="50000"/>
              </a:spcBef>
              <a:spcAft>
                <a:spcPct val="0"/>
              </a:spcAft>
              <a:defRPr sz="1600" b="1">
                <a:solidFill>
                  <a:srgbClr val="00279F"/>
                </a:solidFill>
                <a:latin typeface="Arial" panose="020B0604020202020204" pitchFamily="34" charset="0"/>
                <a:cs typeface="Arial" panose="020B0604020202020204" pitchFamily="34" charset="0"/>
              </a:defRPr>
            </a:lvl9pPr>
          </a:lstStyle>
          <a:p>
            <a:endParaRPr lang="en-US" altLang="en-US" sz="3938"/>
          </a:p>
        </p:txBody>
      </p:sp>
      <p:sp>
        <p:nvSpPr>
          <p:cNvPr id="164868" name="Rectangle 4"/>
          <p:cNvSpPr>
            <a:spLocks noGrp="1" noChangeArrowheads="1"/>
          </p:cNvSpPr>
          <p:nvPr>
            <p:ph type="subTitle" idx="1"/>
          </p:nvPr>
        </p:nvSpPr>
        <p:spPr>
          <a:xfrm>
            <a:off x="609603" y="4279900"/>
            <a:ext cx="16013726" cy="1663700"/>
          </a:xfrm>
        </p:spPr>
        <p:txBody>
          <a:bodyPr/>
          <a:lstStyle>
            <a:lvl1pPr marL="0" indent="0" fontAlgn="t">
              <a:spcAft>
                <a:spcPct val="0"/>
              </a:spcAft>
              <a:buClrTx/>
              <a:buFontTx/>
              <a:buNone/>
              <a:defRPr sz="4924" b="0">
                <a:solidFill>
                  <a:schemeClr val="accent2"/>
                </a:solidFill>
              </a:defRPr>
            </a:lvl1pPr>
          </a:lstStyle>
          <a:p>
            <a:pPr lvl="0"/>
            <a:r>
              <a:rPr lang="en-US" altLang="en-US" noProof="0"/>
              <a:t>Click to edit Master subtitle style</a:t>
            </a:r>
          </a:p>
        </p:txBody>
      </p:sp>
      <p:sp>
        <p:nvSpPr>
          <p:cNvPr id="164873" name="Rectangle 9"/>
          <p:cNvSpPr>
            <a:spLocks noGrp="1" noChangeArrowheads="1"/>
          </p:cNvSpPr>
          <p:nvPr>
            <p:ph type="ctrTitle"/>
          </p:nvPr>
        </p:nvSpPr>
        <p:spPr>
          <a:xfrm>
            <a:off x="609600" y="1676411"/>
            <a:ext cx="17475200" cy="2393950"/>
          </a:xfrm>
        </p:spPr>
        <p:txBody>
          <a:bodyPr/>
          <a:lstStyle>
            <a:lvl1pPr fontAlgn="t">
              <a:spcAft>
                <a:spcPct val="25000"/>
              </a:spcAft>
              <a:defRPr sz="8370">
                <a:latin typeface="Trebuchet MS" panose="020B0703020202090204" pitchFamily="34" charset="0"/>
              </a:defRPr>
            </a:lvl1pPr>
          </a:lstStyle>
          <a:p>
            <a:pPr lvl="0"/>
            <a:r>
              <a:rPr lang="en-US" altLang="en-US" noProof="0"/>
              <a:t>Click to edit Master title style</a:t>
            </a:r>
          </a:p>
        </p:txBody>
      </p:sp>
    </p:spTree>
    <p:extLst>
      <p:ext uri="{BB962C8B-B14F-4D97-AF65-F5344CB8AC3E}">
        <p14:creationId xmlns:p14="http://schemas.microsoft.com/office/powerpoint/2010/main" val="33459359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7970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4678" y="3419487"/>
            <a:ext cx="21031200" cy="5705474"/>
          </a:xfrm>
        </p:spPr>
        <p:txBody>
          <a:bodyPr/>
          <a:lstStyle>
            <a:lvl1pPr>
              <a:defRPr sz="14770"/>
            </a:lvl1pPr>
          </a:lstStyle>
          <a:p>
            <a:r>
              <a:rPr lang="en-US"/>
              <a:t>Click to edit Master title style</a:t>
            </a:r>
          </a:p>
        </p:txBody>
      </p:sp>
      <p:sp>
        <p:nvSpPr>
          <p:cNvPr id="3" name="Text Placeholder 2"/>
          <p:cNvSpPr>
            <a:spLocks noGrp="1"/>
          </p:cNvSpPr>
          <p:nvPr>
            <p:ph type="body" idx="1"/>
          </p:nvPr>
        </p:nvSpPr>
        <p:spPr>
          <a:xfrm>
            <a:off x="1664678" y="9178937"/>
            <a:ext cx="21031200" cy="3000374"/>
          </a:xfrm>
        </p:spPr>
        <p:txBody>
          <a:bodyPr/>
          <a:lstStyle>
            <a:lvl1pPr marL="0" indent="0">
              <a:buNone/>
              <a:defRPr sz="5908"/>
            </a:lvl1pPr>
            <a:lvl2pPr marL="1125474" indent="0">
              <a:buNone/>
              <a:defRPr sz="4924"/>
            </a:lvl2pPr>
            <a:lvl3pPr marL="2250944" indent="0">
              <a:buNone/>
              <a:defRPr sz="4430"/>
            </a:lvl3pPr>
            <a:lvl4pPr marL="3376414" indent="0">
              <a:buNone/>
              <a:defRPr sz="3938"/>
            </a:lvl4pPr>
            <a:lvl5pPr marL="4501888" indent="0">
              <a:buNone/>
              <a:defRPr sz="3938"/>
            </a:lvl5pPr>
            <a:lvl6pPr marL="5627358" indent="0">
              <a:buNone/>
              <a:defRPr sz="3938"/>
            </a:lvl6pPr>
            <a:lvl7pPr marL="6752830" indent="0">
              <a:buNone/>
              <a:defRPr sz="3938"/>
            </a:lvl7pPr>
            <a:lvl8pPr marL="7878302" indent="0">
              <a:buNone/>
              <a:defRPr sz="3938"/>
            </a:lvl8pPr>
            <a:lvl9pPr marL="9003772" indent="0">
              <a:buNone/>
              <a:defRPr sz="3938"/>
            </a:lvl9pPr>
          </a:lstStyle>
          <a:p>
            <a:pPr lvl="0"/>
            <a:r>
              <a:rPr lang="en-US"/>
              <a:t>Click to edit Master text styles</a:t>
            </a:r>
          </a:p>
        </p:txBody>
      </p:sp>
    </p:spTree>
    <p:extLst>
      <p:ext uri="{BB962C8B-B14F-4D97-AF65-F5344CB8AC3E}">
        <p14:creationId xmlns:p14="http://schemas.microsoft.com/office/powerpoint/2010/main" val="20502630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6" y="2076461"/>
            <a:ext cx="7780216"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358561" y="2076461"/>
            <a:ext cx="7780214"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1196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80310" y="730259"/>
            <a:ext cx="21031200" cy="2651126"/>
          </a:xfrm>
        </p:spPr>
        <p:txBody>
          <a:bodyPr/>
          <a:lstStyle/>
          <a:p>
            <a:r>
              <a:rPr lang="en-US"/>
              <a:t>Click to edit Master title style</a:t>
            </a:r>
          </a:p>
        </p:txBody>
      </p:sp>
      <p:sp>
        <p:nvSpPr>
          <p:cNvPr id="3" name="Text Placeholder 2"/>
          <p:cNvSpPr>
            <a:spLocks noGrp="1"/>
          </p:cNvSpPr>
          <p:nvPr>
            <p:ph type="body" idx="1"/>
          </p:nvPr>
        </p:nvSpPr>
        <p:spPr>
          <a:xfrm>
            <a:off x="1680307" y="3362326"/>
            <a:ext cx="10316310" cy="1647824"/>
          </a:xfrm>
        </p:spPr>
        <p:txBody>
          <a:bodyPr anchor="b"/>
          <a:lstStyle>
            <a:lvl1pPr marL="0" indent="0">
              <a:buNone/>
              <a:defRPr sz="5908" b="1"/>
            </a:lvl1pPr>
            <a:lvl2pPr marL="1125474" indent="0">
              <a:buNone/>
              <a:defRPr sz="4924" b="1"/>
            </a:lvl2pPr>
            <a:lvl3pPr marL="2250944" indent="0">
              <a:buNone/>
              <a:defRPr sz="4430" b="1"/>
            </a:lvl3pPr>
            <a:lvl4pPr marL="3376414" indent="0">
              <a:buNone/>
              <a:defRPr sz="3938" b="1"/>
            </a:lvl4pPr>
            <a:lvl5pPr marL="4501888" indent="0">
              <a:buNone/>
              <a:defRPr sz="3938" b="1"/>
            </a:lvl5pPr>
            <a:lvl6pPr marL="5627358" indent="0">
              <a:buNone/>
              <a:defRPr sz="3938" b="1"/>
            </a:lvl6pPr>
            <a:lvl7pPr marL="6752830" indent="0">
              <a:buNone/>
              <a:defRPr sz="3938" b="1"/>
            </a:lvl7pPr>
            <a:lvl8pPr marL="7878302" indent="0">
              <a:buNone/>
              <a:defRPr sz="3938" b="1"/>
            </a:lvl8pPr>
            <a:lvl9pPr marL="9003772" indent="0">
              <a:buNone/>
              <a:defRPr sz="3938" b="1"/>
            </a:lvl9pPr>
          </a:lstStyle>
          <a:p>
            <a:pPr lvl="0"/>
            <a:r>
              <a:rPr lang="en-US"/>
              <a:t>Click to edit Master text styles</a:t>
            </a:r>
          </a:p>
        </p:txBody>
      </p:sp>
      <p:sp>
        <p:nvSpPr>
          <p:cNvPr id="4" name="Content Placeholder 3"/>
          <p:cNvSpPr>
            <a:spLocks noGrp="1"/>
          </p:cNvSpPr>
          <p:nvPr>
            <p:ph sz="half" idx="2"/>
          </p:nvPr>
        </p:nvSpPr>
        <p:spPr>
          <a:xfrm>
            <a:off x="1680307" y="5010150"/>
            <a:ext cx="10316310"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4411" y="3362326"/>
            <a:ext cx="10367106" cy="1647824"/>
          </a:xfrm>
        </p:spPr>
        <p:txBody>
          <a:bodyPr anchor="b"/>
          <a:lstStyle>
            <a:lvl1pPr marL="0" indent="0">
              <a:buNone/>
              <a:defRPr sz="5908" b="1"/>
            </a:lvl1pPr>
            <a:lvl2pPr marL="1125474" indent="0">
              <a:buNone/>
              <a:defRPr sz="4924" b="1"/>
            </a:lvl2pPr>
            <a:lvl3pPr marL="2250944" indent="0">
              <a:buNone/>
              <a:defRPr sz="4430" b="1"/>
            </a:lvl3pPr>
            <a:lvl4pPr marL="3376414" indent="0">
              <a:buNone/>
              <a:defRPr sz="3938" b="1"/>
            </a:lvl4pPr>
            <a:lvl5pPr marL="4501888" indent="0">
              <a:buNone/>
              <a:defRPr sz="3938" b="1"/>
            </a:lvl5pPr>
            <a:lvl6pPr marL="5627358" indent="0">
              <a:buNone/>
              <a:defRPr sz="3938" b="1"/>
            </a:lvl6pPr>
            <a:lvl7pPr marL="6752830" indent="0">
              <a:buNone/>
              <a:defRPr sz="3938" b="1"/>
            </a:lvl7pPr>
            <a:lvl8pPr marL="7878302" indent="0">
              <a:buNone/>
              <a:defRPr sz="3938" b="1"/>
            </a:lvl8pPr>
            <a:lvl9pPr marL="9003772" indent="0">
              <a:buNone/>
              <a:defRPr sz="3938" b="1"/>
            </a:lvl9pPr>
          </a:lstStyle>
          <a:p>
            <a:pPr lvl="0"/>
            <a:r>
              <a:rPr lang="en-US"/>
              <a:t>Click to edit Master text styles</a:t>
            </a:r>
          </a:p>
        </p:txBody>
      </p:sp>
      <p:sp>
        <p:nvSpPr>
          <p:cNvPr id="6" name="Content Placeholder 5"/>
          <p:cNvSpPr>
            <a:spLocks noGrp="1"/>
          </p:cNvSpPr>
          <p:nvPr>
            <p:ph sz="quarter" idx="4"/>
          </p:nvPr>
        </p:nvSpPr>
        <p:spPr>
          <a:xfrm>
            <a:off x="12344411" y="5010150"/>
            <a:ext cx="1036710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3498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8898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9F34242A-EA7D-6D4C-BFB8-961F2C9C7489}"/>
              </a:ext>
            </a:extLst>
          </p:cNvPr>
          <p:cNvSpPr>
            <a:spLocks noGrp="1"/>
          </p:cNvSpPr>
          <p:nvPr>
            <p:ph type="pic" sz="quarter" idx="10" hasCustomPrompt="1"/>
          </p:nvPr>
        </p:nvSpPr>
        <p:spPr>
          <a:xfrm>
            <a:off x="0" y="0"/>
            <a:ext cx="24384000" cy="13716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3332766852"/>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0260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0307" y="914400"/>
            <a:ext cx="7862278" cy="3200400"/>
          </a:xfrm>
        </p:spPr>
        <p:txBody>
          <a:bodyPr/>
          <a:lstStyle>
            <a:lvl1pPr>
              <a:defRPr sz="7878"/>
            </a:lvl1pPr>
          </a:lstStyle>
          <a:p>
            <a:r>
              <a:rPr lang="en-US"/>
              <a:t>Click to edit Master title style</a:t>
            </a:r>
          </a:p>
        </p:txBody>
      </p:sp>
      <p:sp>
        <p:nvSpPr>
          <p:cNvPr id="3" name="Content Placeholder 2"/>
          <p:cNvSpPr>
            <a:spLocks noGrp="1"/>
          </p:cNvSpPr>
          <p:nvPr>
            <p:ph idx="1"/>
          </p:nvPr>
        </p:nvSpPr>
        <p:spPr>
          <a:xfrm>
            <a:off x="10367117" y="1974861"/>
            <a:ext cx="12344398" cy="9747250"/>
          </a:xfrm>
        </p:spPr>
        <p:txBody>
          <a:bodyPr/>
          <a:lstStyle>
            <a:lvl1pPr>
              <a:defRPr sz="7878"/>
            </a:lvl1pPr>
            <a:lvl2pPr>
              <a:defRPr sz="6892"/>
            </a:lvl2pPr>
            <a:lvl3pPr>
              <a:defRPr sz="5908"/>
            </a:lvl3pPr>
            <a:lvl4pPr>
              <a:defRPr sz="4924"/>
            </a:lvl4pPr>
            <a:lvl5pPr>
              <a:defRPr sz="4924"/>
            </a:lvl5pPr>
            <a:lvl6pPr>
              <a:defRPr sz="4924"/>
            </a:lvl6pPr>
            <a:lvl7pPr>
              <a:defRPr sz="4924"/>
            </a:lvl7pPr>
            <a:lvl8pPr>
              <a:defRPr sz="4924"/>
            </a:lvl8pPr>
            <a:lvl9pPr>
              <a:defRPr sz="49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80307" y="4114800"/>
            <a:ext cx="7862278" cy="7623176"/>
          </a:xfrm>
        </p:spPr>
        <p:txBody>
          <a:bodyPr/>
          <a:lstStyle>
            <a:lvl1pPr marL="0" indent="0">
              <a:buNone/>
              <a:defRPr sz="3938"/>
            </a:lvl1pPr>
            <a:lvl2pPr marL="1125474" indent="0">
              <a:buNone/>
              <a:defRPr sz="3446"/>
            </a:lvl2pPr>
            <a:lvl3pPr marL="2250944" indent="0">
              <a:buNone/>
              <a:defRPr sz="2954"/>
            </a:lvl3pPr>
            <a:lvl4pPr marL="3376414" indent="0">
              <a:buNone/>
              <a:defRPr sz="2462"/>
            </a:lvl4pPr>
            <a:lvl5pPr marL="4501888" indent="0">
              <a:buNone/>
              <a:defRPr sz="2462"/>
            </a:lvl5pPr>
            <a:lvl6pPr marL="5627358" indent="0">
              <a:buNone/>
              <a:defRPr sz="2462"/>
            </a:lvl6pPr>
            <a:lvl7pPr marL="6752830" indent="0">
              <a:buNone/>
              <a:defRPr sz="2462"/>
            </a:lvl7pPr>
            <a:lvl8pPr marL="7878302" indent="0">
              <a:buNone/>
              <a:defRPr sz="2462"/>
            </a:lvl8pPr>
            <a:lvl9pPr marL="9003772" indent="0">
              <a:buNone/>
              <a:defRPr sz="2462"/>
            </a:lvl9pPr>
          </a:lstStyle>
          <a:p>
            <a:pPr lvl="0"/>
            <a:r>
              <a:rPr lang="en-US"/>
              <a:t>Click to edit Master text styles</a:t>
            </a:r>
          </a:p>
        </p:txBody>
      </p:sp>
    </p:spTree>
    <p:extLst>
      <p:ext uri="{BB962C8B-B14F-4D97-AF65-F5344CB8AC3E}">
        <p14:creationId xmlns:p14="http://schemas.microsoft.com/office/powerpoint/2010/main" val="33764877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80307" y="914400"/>
            <a:ext cx="7862278" cy="3200400"/>
          </a:xfrm>
        </p:spPr>
        <p:txBody>
          <a:bodyPr/>
          <a:lstStyle>
            <a:lvl1pPr>
              <a:defRPr sz="7878"/>
            </a:lvl1pPr>
          </a:lstStyle>
          <a:p>
            <a:r>
              <a:rPr lang="en-US"/>
              <a:t>Click to edit Master title style</a:t>
            </a:r>
          </a:p>
        </p:txBody>
      </p:sp>
      <p:sp>
        <p:nvSpPr>
          <p:cNvPr id="3" name="Picture Placeholder 2"/>
          <p:cNvSpPr>
            <a:spLocks noGrp="1"/>
          </p:cNvSpPr>
          <p:nvPr>
            <p:ph type="pic" idx="1"/>
          </p:nvPr>
        </p:nvSpPr>
        <p:spPr>
          <a:xfrm>
            <a:off x="10367117" y="1974861"/>
            <a:ext cx="12344398" cy="9747250"/>
          </a:xfrm>
        </p:spPr>
        <p:txBody>
          <a:bodyPr/>
          <a:lstStyle>
            <a:lvl1pPr marL="0" indent="0">
              <a:buNone/>
              <a:defRPr sz="7878"/>
            </a:lvl1pPr>
            <a:lvl2pPr marL="1125474" indent="0">
              <a:buNone/>
              <a:defRPr sz="6892"/>
            </a:lvl2pPr>
            <a:lvl3pPr marL="2250944" indent="0">
              <a:buNone/>
              <a:defRPr sz="5908"/>
            </a:lvl3pPr>
            <a:lvl4pPr marL="3376414" indent="0">
              <a:buNone/>
              <a:defRPr sz="4924"/>
            </a:lvl4pPr>
            <a:lvl5pPr marL="4501888" indent="0">
              <a:buNone/>
              <a:defRPr sz="4924"/>
            </a:lvl5pPr>
            <a:lvl6pPr marL="5627358" indent="0">
              <a:buNone/>
              <a:defRPr sz="4924"/>
            </a:lvl6pPr>
            <a:lvl7pPr marL="6752830" indent="0">
              <a:buNone/>
              <a:defRPr sz="4924"/>
            </a:lvl7pPr>
            <a:lvl8pPr marL="7878302" indent="0">
              <a:buNone/>
              <a:defRPr sz="4924"/>
            </a:lvl8pPr>
            <a:lvl9pPr marL="9003772" indent="0">
              <a:buNone/>
              <a:defRPr sz="4924"/>
            </a:lvl9pPr>
          </a:lstStyle>
          <a:p>
            <a:pPr lvl="0"/>
            <a:endParaRPr lang="en-US" noProof="0"/>
          </a:p>
        </p:txBody>
      </p:sp>
      <p:sp>
        <p:nvSpPr>
          <p:cNvPr id="4" name="Text Placeholder 3"/>
          <p:cNvSpPr>
            <a:spLocks noGrp="1"/>
          </p:cNvSpPr>
          <p:nvPr>
            <p:ph type="body" sz="half" idx="2"/>
          </p:nvPr>
        </p:nvSpPr>
        <p:spPr>
          <a:xfrm>
            <a:off x="1680307" y="4114800"/>
            <a:ext cx="7862278" cy="7623176"/>
          </a:xfrm>
        </p:spPr>
        <p:txBody>
          <a:bodyPr/>
          <a:lstStyle>
            <a:lvl1pPr marL="0" indent="0">
              <a:buNone/>
              <a:defRPr sz="3938"/>
            </a:lvl1pPr>
            <a:lvl2pPr marL="1125474" indent="0">
              <a:buNone/>
              <a:defRPr sz="3446"/>
            </a:lvl2pPr>
            <a:lvl3pPr marL="2250944" indent="0">
              <a:buNone/>
              <a:defRPr sz="2954"/>
            </a:lvl3pPr>
            <a:lvl4pPr marL="3376414" indent="0">
              <a:buNone/>
              <a:defRPr sz="2462"/>
            </a:lvl4pPr>
            <a:lvl5pPr marL="4501888" indent="0">
              <a:buNone/>
              <a:defRPr sz="2462"/>
            </a:lvl5pPr>
            <a:lvl6pPr marL="5627358" indent="0">
              <a:buNone/>
              <a:defRPr sz="2462"/>
            </a:lvl6pPr>
            <a:lvl7pPr marL="6752830" indent="0">
              <a:buNone/>
              <a:defRPr sz="2462"/>
            </a:lvl7pPr>
            <a:lvl8pPr marL="7878302" indent="0">
              <a:buNone/>
              <a:defRPr sz="2462"/>
            </a:lvl8pPr>
            <a:lvl9pPr marL="9003772" indent="0">
              <a:buNone/>
              <a:defRPr sz="2462"/>
            </a:lvl9pPr>
          </a:lstStyle>
          <a:p>
            <a:pPr lvl="0"/>
            <a:r>
              <a:rPr lang="en-US"/>
              <a:t>Click to edit Master text styles</a:t>
            </a:r>
          </a:p>
        </p:txBody>
      </p:sp>
    </p:spTree>
    <p:extLst>
      <p:ext uri="{BB962C8B-B14F-4D97-AF65-F5344CB8AC3E}">
        <p14:creationId xmlns:p14="http://schemas.microsoft.com/office/powerpoint/2010/main" val="36322504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6792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338807" y="0"/>
            <a:ext cx="6045198" cy="271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5" y="0"/>
            <a:ext cx="17760462" cy="271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8536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8400" y="1171576"/>
            <a:ext cx="613664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27" y="4851082"/>
            <a:ext cx="8335774" cy="2215992"/>
          </a:xfrm>
        </p:spPr>
        <p:txBody>
          <a:bodyPr anchor="b" anchorCtr="0">
            <a:spAutoFit/>
          </a:bodyPr>
          <a:lstStyle>
            <a:lvl1pPr>
              <a:defRPr>
                <a:gradFill>
                  <a:gsLst>
                    <a:gs pos="2917">
                      <a:schemeClr val="accent2"/>
                    </a:gs>
                    <a:gs pos="29000">
                      <a:schemeClr val="accent2"/>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1164085" y="7924800"/>
            <a:ext cx="8329166" cy="677108"/>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0668000" y="0"/>
            <a:ext cx="13716000" cy="13716000"/>
          </a:xfrm>
          <a:prstGeom prst="rect">
            <a:avLst/>
          </a:prstGeom>
        </p:spPr>
      </p:pic>
    </p:spTree>
    <p:extLst>
      <p:ext uri="{BB962C8B-B14F-4D97-AF65-F5344CB8AC3E}">
        <p14:creationId xmlns:p14="http://schemas.microsoft.com/office/powerpoint/2010/main" val="309739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D433EB52-E944-4EC9-A5D4-4EA4936C7B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8400" y="1171576"/>
            <a:ext cx="6136640" cy="585216"/>
          </a:xfrm>
          <a:prstGeom prst="rect">
            <a:avLst/>
          </a:prstGeom>
        </p:spPr>
      </p:pic>
      <p:sp>
        <p:nvSpPr>
          <p:cNvPr id="9" name="Title 1"/>
          <p:cNvSpPr>
            <a:spLocks noGrp="1"/>
          </p:cNvSpPr>
          <p:nvPr>
            <p:ph type="title" hasCustomPrompt="1"/>
          </p:nvPr>
        </p:nvSpPr>
        <p:spPr>
          <a:xfrm>
            <a:off x="1168400" y="5959556"/>
            <a:ext cx="16769404" cy="1107996"/>
          </a:xfrm>
          <a:noFill/>
        </p:spPr>
        <p:txBody>
          <a:bodyPr wrap="square" lIns="0" tIns="0" rIns="0" bIns="0" anchor="b" anchorCtr="0">
            <a:spAutoFit/>
          </a:bodyPr>
          <a:lstStyle>
            <a:lvl1pPr>
              <a:defRPr lang="en-US" sz="7200" b="0" kern="1200" cap="none" spc="-10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0"/>
            <a:ext cx="16769404" cy="677108"/>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0" name="Hexagon 9">
            <a:extLst>
              <a:ext uri="{FF2B5EF4-FFF2-40B4-BE49-F238E27FC236}">
                <a16:creationId xmlns:a16="http://schemas.microsoft.com/office/drawing/2014/main" id="{88AB54C5-3F9C-4DE7-B980-40B4AF6A516D}"/>
              </a:ext>
              <a:ext uri="{C183D7F6-B498-43B3-948B-1728B52AA6E4}">
                <adec:decorative xmlns:adec="http://schemas.microsoft.com/office/drawing/2017/decorative" val="1"/>
              </a:ext>
            </a:extLst>
          </p:cNvPr>
          <p:cNvSpPr/>
          <p:nvPr userDrawn="1"/>
        </p:nvSpPr>
        <p:spPr bwMode="auto">
          <a:xfrm>
            <a:off x="20550090" y="3732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9677DAE-C8EA-48D6-BB0D-2B4FB8E4CF74}"/>
              </a:ext>
              <a:ext uri="{C183D7F6-B498-43B3-948B-1728B52AA6E4}">
                <adec:decorative xmlns:adec="http://schemas.microsoft.com/office/drawing/2017/decorative" val="1"/>
              </a:ext>
            </a:extLst>
          </p:cNvPr>
          <p:cNvSpPr/>
          <p:nvPr userDrawn="1"/>
        </p:nvSpPr>
        <p:spPr bwMode="auto">
          <a:xfrm>
            <a:off x="20550090" y="2377850"/>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9032528C-E034-49C2-97E0-C48D77277D4A}"/>
              </a:ext>
              <a:ext uri="{C183D7F6-B498-43B3-948B-1728B52AA6E4}">
                <adec:decorative xmlns:adec="http://schemas.microsoft.com/office/drawing/2017/decorative" val="1"/>
              </a:ext>
            </a:extLst>
          </p:cNvPr>
          <p:cNvSpPr/>
          <p:nvPr userDrawn="1"/>
        </p:nvSpPr>
        <p:spPr bwMode="auto">
          <a:xfrm>
            <a:off x="22663946" y="1196976"/>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E3AA4449-2B3A-46C2-AE52-0DAE6FBA0B0F}"/>
              </a:ext>
              <a:ext uri="{C183D7F6-B498-43B3-948B-1728B52AA6E4}">
                <adec:decorative xmlns:adec="http://schemas.microsoft.com/office/drawing/2017/decorative" val="1"/>
              </a:ext>
            </a:extLst>
          </p:cNvPr>
          <p:cNvSpPr/>
          <p:nvPr userDrawn="1"/>
        </p:nvSpPr>
        <p:spPr bwMode="auto">
          <a:xfrm>
            <a:off x="20550090" y="4718372"/>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B71209-7547-4481-9D38-34503A2CAAF9}"/>
              </a:ext>
              <a:ext uri="{C183D7F6-B498-43B3-948B-1728B52AA6E4}">
                <adec:decorative xmlns:adec="http://schemas.microsoft.com/office/drawing/2017/decorative" val="1"/>
              </a:ext>
            </a:extLst>
          </p:cNvPr>
          <p:cNvSpPr/>
          <p:nvPr userDrawn="1"/>
        </p:nvSpPr>
        <p:spPr bwMode="auto">
          <a:xfrm>
            <a:off x="20550090" y="70588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8E8BAF78-3EB6-44AD-8663-CA6C4AED89BF}"/>
              </a:ext>
              <a:ext uri="{C183D7F6-B498-43B3-948B-1728B52AA6E4}">
                <adec:decorative xmlns:adec="http://schemas.microsoft.com/office/drawing/2017/decorative" val="1"/>
              </a:ext>
            </a:extLst>
          </p:cNvPr>
          <p:cNvSpPr/>
          <p:nvPr userDrawn="1"/>
        </p:nvSpPr>
        <p:spPr bwMode="auto">
          <a:xfrm>
            <a:off x="22663946" y="3551288"/>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BC83DBC2-C4AC-4DAF-917F-820092A331A0}"/>
              </a:ext>
              <a:ext uri="{C183D7F6-B498-43B3-948B-1728B52AA6E4}">
                <adec:decorative xmlns:adec="http://schemas.microsoft.com/office/drawing/2017/decorative" val="1"/>
              </a:ext>
            </a:extLst>
          </p:cNvPr>
          <p:cNvSpPr/>
          <p:nvPr userDrawn="1"/>
        </p:nvSpPr>
        <p:spPr bwMode="auto">
          <a:xfrm>
            <a:off x="22663946" y="59124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71A98A1A-7C16-43AB-B673-D37C01E2A1D7}"/>
              </a:ext>
              <a:ext uri="{C183D7F6-B498-43B3-948B-1728B52AA6E4}">
                <adec:decorative xmlns:adec="http://schemas.microsoft.com/office/drawing/2017/decorative" val="1"/>
              </a:ext>
            </a:extLst>
          </p:cNvPr>
          <p:cNvSpPr/>
          <p:nvPr userDrawn="1"/>
        </p:nvSpPr>
        <p:spPr bwMode="auto">
          <a:xfrm>
            <a:off x="18492690" y="82780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B55EBE68-BF52-4771-8401-BE2BCBD6B934}"/>
              </a:ext>
              <a:ext uri="{C183D7F6-B498-43B3-948B-1728B52AA6E4}">
                <adec:decorative xmlns:adec="http://schemas.microsoft.com/office/drawing/2017/decorative" val="1"/>
              </a:ext>
            </a:extLst>
          </p:cNvPr>
          <p:cNvSpPr/>
          <p:nvPr userDrawn="1"/>
        </p:nvSpPr>
        <p:spPr bwMode="auto">
          <a:xfrm>
            <a:off x="16409890" y="9446494"/>
            <a:ext cx="2349148" cy="202512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35E81D13-516E-4DD9-8A07-03FE8F893226}"/>
              </a:ext>
              <a:ext uri="{C183D7F6-B498-43B3-948B-1728B52AA6E4}">
                <adec:decorative xmlns:adec="http://schemas.microsoft.com/office/drawing/2017/decorative" val="1"/>
              </a:ext>
            </a:extLst>
          </p:cNvPr>
          <p:cNvSpPr/>
          <p:nvPr userDrawn="1"/>
        </p:nvSpPr>
        <p:spPr bwMode="auto">
          <a:xfrm>
            <a:off x="16409890" y="11690872"/>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222E35F-D4C0-40DC-8609-F6A02871CA87}"/>
              </a:ext>
              <a:ext uri="{C183D7F6-B498-43B3-948B-1728B52AA6E4}">
                <adec:decorative xmlns:adec="http://schemas.microsoft.com/office/drawing/2017/decorative" val="1"/>
              </a:ext>
            </a:extLst>
          </p:cNvPr>
          <p:cNvSpPr/>
          <p:nvPr userDrawn="1"/>
        </p:nvSpPr>
        <p:spPr bwMode="auto">
          <a:xfrm>
            <a:off x="20600890" y="9395694"/>
            <a:ext cx="2349148" cy="202512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F9DC9877-49E0-4C29-90F7-F79A4A6BF6EB}"/>
              </a:ext>
              <a:ext uri="{C183D7F6-B498-43B3-948B-1728B52AA6E4}">
                <adec:decorative xmlns:adec="http://schemas.microsoft.com/office/drawing/2017/decorative" val="1"/>
              </a:ext>
            </a:extLst>
          </p:cNvPr>
          <p:cNvSpPr/>
          <p:nvPr userDrawn="1"/>
        </p:nvSpPr>
        <p:spPr bwMode="auto">
          <a:xfrm>
            <a:off x="18472946" y="5937898"/>
            <a:ext cx="2349148" cy="2025128"/>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lvl="0"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7512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400"/>
                                        <p:tgtEl>
                                          <p:spTgt spid="1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4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4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400"/>
                                        <p:tgtEl>
                                          <p:spTgt spid="2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400"/>
                                        <p:tgtEl>
                                          <p:spTgt spid="2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400"/>
                                        <p:tgtEl>
                                          <p:spTgt spid="1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00"/>
                                        <p:tgtEl>
                                          <p:spTgt spid="1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exagon 4">
            <a:extLst>
              <a:ext uri="{FF2B5EF4-FFF2-40B4-BE49-F238E27FC236}">
                <a16:creationId xmlns:a16="http://schemas.microsoft.com/office/drawing/2014/main" id="{A5196B7D-6AE8-43B0-8385-5C6C0BECB059}"/>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D73ABDCE-4271-40B5-B3E5-C8E8A2046928}"/>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9E706866-D4E4-4352-BB1A-A813B4087315}"/>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DA572E22-9D85-4296-8345-3A321E592A19}"/>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C845C4D4-5AC7-47D7-A596-C08B000A07C2}"/>
              </a:ext>
              <a:ext uri="{C183D7F6-B498-43B3-948B-1728B52AA6E4}">
                <adec:decorative xmlns:adec="http://schemas.microsoft.com/office/drawing/2017/decorative" val="1"/>
              </a:ext>
            </a:extLst>
          </p:cNvPr>
          <p:cNvSpPr/>
          <p:nvPr userDrawn="1"/>
        </p:nvSpPr>
        <p:spPr bwMode="auto">
          <a:xfrm>
            <a:off x="23764512" y="3130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67A4DF78-D1BC-4B4C-9E62-38CA099088F6}"/>
              </a:ext>
              <a:ext uri="{C183D7F6-B498-43B3-948B-1728B52AA6E4}">
                <adec:decorative xmlns:adec="http://schemas.microsoft.com/office/drawing/2017/decorative" val="1"/>
              </a:ext>
            </a:extLst>
          </p:cNvPr>
          <p:cNvSpPr/>
          <p:nvPr userDrawn="1"/>
        </p:nvSpPr>
        <p:spPr bwMode="auto">
          <a:xfrm>
            <a:off x="21807008" y="-105059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796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1419098" y="121138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1471600" y="99142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508118" y="130904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3115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6527" y="914400"/>
            <a:ext cx="20630482" cy="1107996"/>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exagon 9">
            <a:extLst>
              <a:ext uri="{FF2B5EF4-FFF2-40B4-BE49-F238E27FC236}">
                <a16:creationId xmlns:a16="http://schemas.microsoft.com/office/drawing/2014/main" id="{2E9A4686-8737-49DE-BFD2-C0DE667C1CA4}"/>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BAF71F8-40ED-4E6E-A173-5297BB6E60CF}"/>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4D3A6F7E-C36C-41B9-B222-D1679F8EF1EF}"/>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94CDD021-BC90-4E76-A61E-CA3238D56C28}"/>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884E13C8-884D-4B2A-AE31-804E10C80966}"/>
              </a:ext>
              <a:ext uri="{C183D7F6-B498-43B3-948B-1728B52AA6E4}">
                <adec:decorative xmlns:adec="http://schemas.microsoft.com/office/drawing/2017/decorative" val="1"/>
              </a:ext>
            </a:extLst>
          </p:cNvPr>
          <p:cNvSpPr/>
          <p:nvPr userDrawn="1"/>
        </p:nvSpPr>
        <p:spPr bwMode="auto">
          <a:xfrm>
            <a:off x="21478512" y="103110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A5CC8315-41F9-49E5-845B-F56E0D6A49DC}"/>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41007871-1056-4803-ACB6-DCA88F15A698}"/>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D03B481-F55E-45D3-AD10-E73C81828D9C}"/>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7459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400"/>
                                        <p:tgtEl>
                                          <p:spTgt spid="1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P spid="22" grpId="0" animBg="1"/>
      <p:bldP spid="23"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16F048-44F8-BC4B-8DDA-D44DC7B4B457}"/>
              </a:ext>
            </a:extLst>
          </p:cNvPr>
          <p:cNvSpPr>
            <a:spLocks noGrp="1"/>
          </p:cNvSpPr>
          <p:nvPr>
            <p:ph type="pic" sz="quarter" idx="10" hasCustomPrompt="1"/>
          </p:nvPr>
        </p:nvSpPr>
        <p:spPr>
          <a:xfrm>
            <a:off x="2283122" y="-1"/>
            <a:ext cx="9908878" cy="11425535"/>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92776724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400" y="2870200"/>
            <a:ext cx="22037676" cy="322549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8328662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516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401" y="2870200"/>
            <a:ext cx="10423526"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79376" y="2870200"/>
            <a:ext cx="10439400"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4057750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p:cNvSpPr>
            <a:spLocks noGrp="1"/>
          </p:cNvSpPr>
          <p:nvPr>
            <p:ph type="body" sz="quarter" idx="10"/>
          </p:nvPr>
        </p:nvSpPr>
        <p:spPr>
          <a:xfrm>
            <a:off x="1168400"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037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16840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33500" indent="-30480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12795250" y="4168777"/>
            <a:ext cx="10439400" cy="3225498"/>
          </a:xfrm>
        </p:spPr>
        <p:txBody>
          <a:bodyPr>
            <a:spAutoFit/>
          </a:bodyPr>
          <a:lstStyle>
            <a:lvl1pPr marL="342900" indent="-342900">
              <a:defRPr lang="en-US" sz="4800" dirty="0"/>
            </a:lvl1pPr>
            <a:lvl2pPr marL="685800" indent="-342900">
              <a:defRPr lang="en-US" dirty="0"/>
            </a:lvl2pPr>
            <a:lvl3pPr marL="1028700" indent="-342900">
              <a:defRPr lang="en-US" dirty="0"/>
            </a:lvl3pPr>
            <a:lvl4pPr marL="1371600" indent="-27305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471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526" y="914400"/>
            <a:ext cx="22037040" cy="1107996"/>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116840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1177927"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12795250" y="2873377"/>
            <a:ext cx="10439400" cy="861774"/>
          </a:xfrm>
        </p:spPr>
        <p:txBody>
          <a:bodyPr anchor="t"/>
          <a:lstStyle>
            <a:lvl1pPr marL="0" indent="0">
              <a:spcBef>
                <a:spcPts val="0"/>
              </a:spcBef>
              <a:buNone/>
              <a:defRPr sz="56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12788903" y="4162425"/>
            <a:ext cx="10429874" cy="310238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338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170434"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170434" y="4781550"/>
            <a:ext cx="6528816" cy="3520964"/>
          </a:xfrm>
        </p:spPr>
        <p:txBody>
          <a:bodyPr wrap="square">
            <a:spAutoFit/>
          </a:bodyPr>
          <a:lstStyle>
            <a:lvl1pPr marL="352426" indent="-352426">
              <a:defRPr lang="en-US" sz="4000" dirty="0"/>
            </a:lvl1pPr>
            <a:lvl2pPr marL="644526" indent="-301626">
              <a:defRPr lang="en-US" sz="3600" dirty="0"/>
            </a:lvl2pPr>
            <a:lvl3pPr marL="933450" indent="-276226">
              <a:defRPr lang="en-US" dirty="0"/>
            </a:lvl3pPr>
            <a:lvl4pPr marL="1190626" indent="-257176">
              <a:defRPr lang="en-US" dirty="0"/>
            </a:lvl4pPr>
            <a:lvl5pPr marL="1463676" indent="-2444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927592"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927592" y="476827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684750" y="2876550"/>
            <a:ext cx="6528816" cy="1354216"/>
          </a:xfrm>
        </p:spPr>
        <p:txBody>
          <a:bodyPr anchor="t"/>
          <a:lstStyle>
            <a:lvl1pPr marL="0" indent="0">
              <a:spcBef>
                <a:spcPts val="0"/>
              </a:spcBef>
              <a:buNone/>
              <a:defRPr sz="44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684750" y="4781550"/>
            <a:ext cx="6528816" cy="3520964"/>
          </a:xfrm>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12439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168401" y="2876551"/>
            <a:ext cx="5064126"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1"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826250" y="2876551"/>
            <a:ext cx="5067300"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826251"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488417" y="2876551"/>
            <a:ext cx="5064126"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488417" y="456623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8146266" y="2876551"/>
            <a:ext cx="5067300" cy="1231106"/>
          </a:xfrm>
        </p:spPr>
        <p:txBody>
          <a:bodyPr anchor="t"/>
          <a:lstStyle>
            <a:lvl1pPr marL="0" indent="0">
              <a:spcBef>
                <a:spcPts val="0"/>
              </a:spcBef>
              <a:buNone/>
              <a:defRPr sz="4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8146267" y="4552951"/>
            <a:ext cx="5064126" cy="3397854"/>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2208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168400"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400"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014"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014"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7628"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7628" y="456623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7242"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7242"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6856" y="2876551"/>
            <a:ext cx="3931920" cy="984886"/>
          </a:xfrm>
        </p:spPr>
        <p:txBody>
          <a:bodyPr anchor="t"/>
          <a:lstStyle>
            <a:lvl1pPr marL="0" indent="0">
              <a:spcBef>
                <a:spcPts val="0"/>
              </a:spcBef>
              <a:buNone/>
              <a:defRPr sz="32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6856" y="4552951"/>
            <a:ext cx="3931920" cy="2905410"/>
          </a:xfrm>
        </p:spPr>
        <p:txBody>
          <a:bodyPr wrap="square">
            <a:spAutoFit/>
          </a:bodyPr>
          <a:lstStyle>
            <a:lvl1pPr marL="282576" indent="-282576">
              <a:defRPr lang="en-US" sz="3000" dirty="0"/>
            </a:lvl1pPr>
            <a:lvl2pPr marL="571500" indent="-250826">
              <a:defRPr lang="en-US" sz="2800" dirty="0"/>
            </a:lvl2pPr>
            <a:lvl3pPr marL="876300" indent="-266700">
              <a:defRPr lang="en-US" sz="2800" dirty="0"/>
            </a:lvl3pPr>
            <a:lvl4pPr marL="1133476" indent="-228600">
              <a:defRPr lang="en-US" sz="2400" dirty="0"/>
            </a:lvl4pPr>
            <a:lvl5pPr marL="1371600" indent="-219076">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0980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Hexagon 2">
            <a:extLst>
              <a:ext uri="{FF2B5EF4-FFF2-40B4-BE49-F238E27FC236}">
                <a16:creationId xmlns:a16="http://schemas.microsoft.com/office/drawing/2014/main" id="{8C6CE239-E220-4978-8277-BFA05087F94A}"/>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B6764771-A309-483E-ABC6-172E51BE680B}"/>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9514D9D6-3A22-4CEA-B38C-7D0101507BF9}"/>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A272B205-17F6-4631-97AD-AFBBF0930BAA}"/>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F0DEBEC8-8914-47A2-9156-F5CBEA6D6563}"/>
              </a:ext>
              <a:ext uri="{C183D7F6-B498-43B3-948B-1728B52AA6E4}">
                <adec:decorative xmlns:adec="http://schemas.microsoft.com/office/drawing/2017/decorative" val="1"/>
              </a:ext>
            </a:extLst>
          </p:cNvPr>
          <p:cNvSpPr/>
          <p:nvPr userDrawn="1"/>
        </p:nvSpPr>
        <p:spPr bwMode="auto">
          <a:xfrm>
            <a:off x="23764512" y="3130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076B65E9-3DAB-4CA6-91EB-5534CE5858EB}"/>
              </a:ext>
              <a:ext uri="{C183D7F6-B498-43B3-948B-1728B52AA6E4}">
                <adec:decorative xmlns:adec="http://schemas.microsoft.com/office/drawing/2017/decorative" val="1"/>
              </a:ext>
            </a:extLst>
          </p:cNvPr>
          <p:cNvSpPr/>
          <p:nvPr userDrawn="1"/>
        </p:nvSpPr>
        <p:spPr bwMode="auto">
          <a:xfrm>
            <a:off x="21807008" y="-105059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8982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4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BA77973A-2E98-2045-A058-54E529B35186}"/>
              </a:ext>
            </a:extLst>
          </p:cNvPr>
          <p:cNvSpPr>
            <a:spLocks noGrp="1"/>
          </p:cNvSpPr>
          <p:nvPr>
            <p:ph type="pic" sz="quarter" idx="10" hasCustomPrompt="1"/>
          </p:nvPr>
        </p:nvSpPr>
        <p:spPr>
          <a:xfrm>
            <a:off x="2280246" y="2286000"/>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6" name="Picture Placeholder 3">
            <a:extLst>
              <a:ext uri="{FF2B5EF4-FFF2-40B4-BE49-F238E27FC236}">
                <a16:creationId xmlns:a16="http://schemas.microsoft.com/office/drawing/2014/main" id="{F53E2BEB-9A7C-2D4A-89C6-551EB8835F4A}"/>
              </a:ext>
            </a:extLst>
          </p:cNvPr>
          <p:cNvSpPr>
            <a:spLocks noGrp="1"/>
          </p:cNvSpPr>
          <p:nvPr>
            <p:ph type="pic" sz="quarter" idx="11" hasCustomPrompt="1"/>
          </p:nvPr>
        </p:nvSpPr>
        <p:spPr>
          <a:xfrm>
            <a:off x="7233246" y="2290961"/>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
        <p:nvSpPr>
          <p:cNvPr id="7" name="Picture Placeholder 3">
            <a:extLst>
              <a:ext uri="{FF2B5EF4-FFF2-40B4-BE49-F238E27FC236}">
                <a16:creationId xmlns:a16="http://schemas.microsoft.com/office/drawing/2014/main" id="{1BA9EC29-7791-4842-A8AF-52276545B070}"/>
              </a:ext>
            </a:extLst>
          </p:cNvPr>
          <p:cNvSpPr>
            <a:spLocks noGrp="1"/>
          </p:cNvSpPr>
          <p:nvPr>
            <p:ph type="pic" sz="quarter" idx="12" hasCustomPrompt="1"/>
          </p:nvPr>
        </p:nvSpPr>
        <p:spPr>
          <a:xfrm>
            <a:off x="12191973" y="2290961"/>
            <a:ext cx="4953000" cy="9144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1955068420"/>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Hexagon 8">
            <a:extLst>
              <a:ext uri="{FF2B5EF4-FFF2-40B4-BE49-F238E27FC236}">
                <a16:creationId xmlns:a16="http://schemas.microsoft.com/office/drawing/2014/main" id="{6B692255-2FF3-4D76-8C03-48DFAA2DCA81}"/>
              </a:ext>
              <a:ext uri="{C183D7F6-B498-43B3-948B-1728B52AA6E4}">
                <adec:decorative xmlns:adec="http://schemas.microsoft.com/office/drawing/2017/decorative" val="1"/>
              </a:ext>
            </a:extLst>
          </p:cNvPr>
          <p:cNvSpPr/>
          <p:nvPr userDrawn="1"/>
        </p:nvSpPr>
        <p:spPr bwMode="auto">
          <a:xfrm rot="17798322">
            <a:off x="-1419098" y="121138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AE04F0A9-56DE-4549-81AA-B063B91B27D1}"/>
              </a:ext>
              <a:ext uri="{C183D7F6-B498-43B3-948B-1728B52AA6E4}">
                <adec:decorative xmlns:adec="http://schemas.microsoft.com/office/drawing/2017/decorative" val="1"/>
              </a:ext>
            </a:extLst>
          </p:cNvPr>
          <p:cNvSpPr/>
          <p:nvPr userDrawn="1"/>
        </p:nvSpPr>
        <p:spPr bwMode="auto">
          <a:xfrm rot="17798322">
            <a:off x="-1471600" y="99142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376EAF4-AE12-4E97-9362-5B56BF441F4F}"/>
              </a:ext>
              <a:ext uri="{C183D7F6-B498-43B3-948B-1728B52AA6E4}">
                <adec:decorative xmlns:adec="http://schemas.microsoft.com/office/drawing/2017/decorative" val="1"/>
              </a:ext>
            </a:extLst>
          </p:cNvPr>
          <p:cNvSpPr/>
          <p:nvPr userDrawn="1"/>
        </p:nvSpPr>
        <p:spPr bwMode="auto">
          <a:xfrm rot="17789728">
            <a:off x="508118" y="130904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CDBE950-FF78-4B34-8FA6-3B5F446D432B}"/>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9D46A31F-3765-4D06-9A59-BF095A4AE09F}"/>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F9444E50-3F3A-490B-B7D0-55FD57E80356}"/>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410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Hexagon 14">
            <a:extLst>
              <a:ext uri="{FF2B5EF4-FFF2-40B4-BE49-F238E27FC236}">
                <a16:creationId xmlns:a16="http://schemas.microsoft.com/office/drawing/2014/main" id="{2360D945-3E0B-4BE8-9978-4B301ADE88EA}"/>
              </a:ext>
              <a:ext uri="{C183D7F6-B498-43B3-948B-1728B52AA6E4}">
                <adec:decorative xmlns:adec="http://schemas.microsoft.com/office/drawing/2017/decorative" val="1"/>
              </a:ext>
            </a:extLst>
          </p:cNvPr>
          <p:cNvSpPr/>
          <p:nvPr userDrawn="1"/>
        </p:nvSpPr>
        <p:spPr bwMode="auto">
          <a:xfrm rot="18523888">
            <a:off x="-813830" y="1257832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752FC832-C271-44BA-84BE-825E2BF3E454}"/>
              </a:ext>
              <a:ext uri="{C183D7F6-B498-43B3-948B-1728B52AA6E4}">
                <adec:decorative xmlns:adec="http://schemas.microsoft.com/office/drawing/2017/decorative" val="1"/>
              </a:ext>
            </a:extLst>
          </p:cNvPr>
          <p:cNvSpPr/>
          <p:nvPr userDrawn="1"/>
        </p:nvSpPr>
        <p:spPr bwMode="auto">
          <a:xfrm rot="18523888">
            <a:off x="-409134" y="10404216"/>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17D8DC28-1EC2-4D5B-B8A4-D2424BC24921}"/>
              </a:ext>
              <a:ext uri="{C183D7F6-B498-43B3-948B-1728B52AA6E4}">
                <adec:decorative xmlns:adec="http://schemas.microsoft.com/office/drawing/2017/decorative" val="1"/>
              </a:ext>
            </a:extLst>
          </p:cNvPr>
          <p:cNvSpPr/>
          <p:nvPr userDrawn="1"/>
        </p:nvSpPr>
        <p:spPr bwMode="auto">
          <a:xfrm rot="18523888">
            <a:off x="1281682" y="11751876"/>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800766CB-A3D3-423F-99FE-998BC0A3D18B}"/>
              </a:ext>
              <a:ext uri="{C183D7F6-B498-43B3-948B-1728B52AA6E4}">
                <adec:decorative xmlns:adec="http://schemas.microsoft.com/office/drawing/2017/decorative" val="1"/>
              </a:ext>
            </a:extLst>
          </p:cNvPr>
          <p:cNvSpPr/>
          <p:nvPr userDrawn="1"/>
        </p:nvSpPr>
        <p:spPr bwMode="auto">
          <a:xfrm rot="18523888">
            <a:off x="2943666" y="1309661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62E7DDAB-E418-4415-B3D6-318E33D97430}"/>
              </a:ext>
              <a:ext uri="{C183D7F6-B498-43B3-948B-1728B52AA6E4}">
                <adec:decorative xmlns:adec="http://schemas.microsoft.com/office/drawing/2017/decorative" val="1"/>
              </a:ext>
            </a:extLst>
          </p:cNvPr>
          <p:cNvSpPr/>
          <p:nvPr userDrawn="1"/>
        </p:nvSpPr>
        <p:spPr bwMode="auto">
          <a:xfrm>
            <a:off x="21478512" y="103110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A4A4F92-0041-4688-9B35-B66BED549BDD}"/>
              </a:ext>
              <a:ext uri="{C183D7F6-B498-43B3-948B-1728B52AA6E4}">
                <adec:decorative xmlns:adec="http://schemas.microsoft.com/office/drawing/2017/decorative" val="1"/>
              </a:ext>
            </a:extLst>
          </p:cNvPr>
          <p:cNvSpPr/>
          <p:nvPr userDrawn="1"/>
        </p:nvSpPr>
        <p:spPr bwMode="auto">
          <a:xfrm>
            <a:off x="23432608" y="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557020DA-5EF2-483A-80CF-AA74889AA7E1}"/>
              </a:ext>
              <a:ext uri="{C183D7F6-B498-43B3-948B-1728B52AA6E4}">
                <adec:decorative xmlns:adec="http://schemas.microsoft.com/office/drawing/2017/decorative" val="1"/>
              </a:ext>
            </a:extLst>
          </p:cNvPr>
          <p:cNvSpPr/>
          <p:nvPr userDrawn="1"/>
        </p:nvSpPr>
        <p:spPr bwMode="auto">
          <a:xfrm>
            <a:off x="21476808" y="-111759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CDDB2CF5-037C-4C59-BAC3-02A247CEE1D5}"/>
              </a:ext>
              <a:ext uri="{C183D7F6-B498-43B3-948B-1728B52AA6E4}">
                <adec:decorative xmlns:adec="http://schemas.microsoft.com/office/drawing/2017/decorative" val="1"/>
              </a:ext>
            </a:extLst>
          </p:cNvPr>
          <p:cNvSpPr/>
          <p:nvPr userDrawn="1"/>
        </p:nvSpPr>
        <p:spPr bwMode="auto">
          <a:xfrm>
            <a:off x="23432608" y="2197308"/>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7304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400"/>
                                        <p:tgtEl>
                                          <p:spTgt spid="2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40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400"/>
                                        <p:tgtEl>
                                          <p:spTgt spid="2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400"/>
                                        <p:tgtEl>
                                          <p:spTgt spid="1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6048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9028BF-2471-4AF2-B683-65EB89A2AC88}"/>
              </a:ext>
              <a:ext uri="{C183D7F6-B498-43B3-948B-1728B52AA6E4}">
                <adec:decorative xmlns:adec="http://schemas.microsoft.com/office/drawing/2017/decorative" val="1"/>
              </a:ext>
            </a:extLst>
          </p:cNvPr>
          <p:cNvSpPr/>
          <p:nvPr userDrawn="1"/>
        </p:nvSpPr>
        <p:spPr bwMode="auto">
          <a:xfrm>
            <a:off x="4394340" y="2873376"/>
            <a:ext cx="15595320" cy="9298812"/>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ctr" defTabSz="1864944"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icture Placeholder 8">
            <a:extLst>
              <a:ext uri="{FF2B5EF4-FFF2-40B4-BE49-F238E27FC236}">
                <a16:creationId xmlns:a16="http://schemas.microsoft.com/office/drawing/2014/main" id="{FA475647-51C5-45E7-8CB9-398831CBA4AC}"/>
              </a:ext>
              <a:ext uri="{C183D7F6-B498-43B3-948B-1728B52AA6E4}">
                <adec:decorative xmlns:adec="http://schemas.microsoft.com/office/drawing/2017/decorative" val="1"/>
              </a:ext>
            </a:extLst>
          </p:cNvPr>
          <p:cNvSpPr>
            <a:spLocks noGrp="1"/>
          </p:cNvSpPr>
          <p:nvPr>
            <p:ph type="pic" sz="quarter" idx="11" hasCustomPrompt="1"/>
          </p:nvPr>
        </p:nvSpPr>
        <p:spPr>
          <a:xfrm>
            <a:off x="4889220" y="3430229"/>
            <a:ext cx="14551304" cy="8185110"/>
          </a:xfrm>
          <a:solidFill>
            <a:srgbClr val="E6E6E6"/>
          </a:solidFill>
        </p:spPr>
        <p:txBody>
          <a:bodyPr lIns="0" tIns="0" bIns="1463040" anchor="ctr" anchorCtr="0">
            <a:noAutofit/>
          </a:bodyPr>
          <a:lstStyle>
            <a:lvl1pPr marL="0" indent="0" algn="ctr">
              <a:buNone/>
              <a:defRPr sz="3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6" name="Hexagon 5">
            <a:extLst>
              <a:ext uri="{FF2B5EF4-FFF2-40B4-BE49-F238E27FC236}">
                <a16:creationId xmlns:a16="http://schemas.microsoft.com/office/drawing/2014/main" id="{41A00E9D-D4AD-4DD0-9697-9DA1AF5A1B33}"/>
              </a:ext>
            </a:extLst>
          </p:cNvPr>
          <p:cNvSpPr/>
          <p:nvPr userDrawn="1"/>
        </p:nvSpPr>
        <p:spPr bwMode="auto">
          <a:xfrm>
            <a:off x="-1166940" y="11900844"/>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10C48517-5DCE-453B-AFE7-A4AF1C00B4C1}"/>
              </a:ext>
            </a:extLst>
          </p:cNvPr>
          <p:cNvSpPr/>
          <p:nvPr userDrawn="1"/>
        </p:nvSpPr>
        <p:spPr bwMode="auto">
          <a:xfrm>
            <a:off x="-1143244" y="975214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F9E8ECF6-0A64-4513-8031-A2F8A6B441CF}"/>
              </a:ext>
            </a:extLst>
          </p:cNvPr>
          <p:cNvSpPr/>
          <p:nvPr userDrawn="1"/>
        </p:nvSpPr>
        <p:spPr bwMode="auto">
          <a:xfrm>
            <a:off x="826972" y="10845800"/>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E1414D6A-C8E8-437D-9AA3-4372036622B4}"/>
              </a:ext>
            </a:extLst>
          </p:cNvPr>
          <p:cNvSpPr/>
          <p:nvPr userDrawn="1"/>
        </p:nvSpPr>
        <p:spPr bwMode="auto">
          <a:xfrm>
            <a:off x="761756" y="12977942"/>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83A5A80C-0DC8-4ACF-9B49-59AC3D82E9DC}"/>
              </a:ext>
            </a:extLst>
          </p:cNvPr>
          <p:cNvSpPr/>
          <p:nvPr userDrawn="1"/>
        </p:nvSpPr>
        <p:spPr bwMode="auto">
          <a:xfrm>
            <a:off x="23547504" y="22179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5D06EBA-5DA7-4BF6-8004-71D0FA654F07}"/>
              </a:ext>
            </a:extLst>
          </p:cNvPr>
          <p:cNvSpPr/>
          <p:nvPr userDrawn="1"/>
        </p:nvSpPr>
        <p:spPr bwMode="auto">
          <a:xfrm>
            <a:off x="21590000" y="1136000"/>
            <a:ext cx="2279396" cy="1964996"/>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F26F02D4-C87F-4B35-A095-7C0401F49951}"/>
              </a:ext>
            </a:extLst>
          </p:cNvPr>
          <p:cNvSpPr/>
          <p:nvPr userDrawn="1"/>
        </p:nvSpPr>
        <p:spPr bwMode="auto">
          <a:xfrm>
            <a:off x="23496704" y="33502"/>
            <a:ext cx="2279396" cy="1964996"/>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850F6527-C351-4344-91F4-A8ABE8EAA1C1}"/>
              </a:ext>
            </a:extLst>
          </p:cNvPr>
          <p:cNvSpPr>
            <a:spLocks noGrp="1"/>
          </p:cNvSpPr>
          <p:nvPr>
            <p:ph type="title"/>
          </p:nvPr>
        </p:nvSpPr>
        <p:spPr>
          <a:xfrm>
            <a:off x="1176526" y="914400"/>
            <a:ext cx="22037040" cy="1107996"/>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44277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400"/>
                                        <p:tgtEl>
                                          <p:spTgt spid="7"/>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400"/>
                                        <p:tgtEl>
                                          <p:spTgt spid="9"/>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400"/>
                                        <p:tgtEl>
                                          <p:spTgt spid="11"/>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400"/>
                                        <p:tgtEl>
                                          <p:spTgt spid="6"/>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400"/>
                                        <p:tgtEl>
                                          <p:spTgt spid="10"/>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400"/>
                                        <p:tgtEl>
                                          <p:spTgt spid="8"/>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8" grpId="0" animBg="1"/>
      <p:bldP spid="9" grpId="0" animBg="1"/>
      <p:bldP spid="10" grpId="0" animBg="1"/>
      <p:bldP spid="11" grpId="0" animBg="1"/>
      <p:bldP spid="12"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528" y="5750004"/>
            <a:ext cx="8255384" cy="2215992"/>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47155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1"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8327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76526" y="4032407"/>
            <a:ext cx="8316724" cy="221599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401" y="7071081"/>
            <a:ext cx="8324850" cy="677108"/>
          </a:xfrm>
        </p:spPr>
        <p:txBody>
          <a:bodyPr/>
          <a:lstStyle>
            <a:lvl1pPr marL="0" indent="0">
              <a:buNone/>
              <a:defRPr sz="44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111001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176526" y="5746830"/>
            <a:ext cx="8319900" cy="221599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941865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527" y="5959476"/>
            <a:ext cx="8326250" cy="1723549"/>
          </a:xfrm>
        </p:spPr>
        <p:txBody>
          <a:bodyPr anchor="t"/>
          <a:lstStyle>
            <a:lvl1pPr>
              <a:defRPr sz="56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8000" y="0"/>
            <a:ext cx="13716000"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71725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7315200"/>
            <a:ext cx="24384000" cy="64008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7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8890925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F2F9B36-69F3-B14D-B0C9-501E45174CF9}"/>
              </a:ext>
            </a:extLst>
          </p:cNvPr>
          <p:cNvSpPr>
            <a:spLocks noGrp="1"/>
          </p:cNvSpPr>
          <p:nvPr>
            <p:ph type="pic" sz="quarter" idx="10" hasCustomPrompt="1"/>
          </p:nvPr>
        </p:nvSpPr>
        <p:spPr>
          <a:xfrm>
            <a:off x="2283122" y="0"/>
            <a:ext cx="9908878" cy="6858000"/>
          </a:xfrm>
          <a:prstGeom prst="rect">
            <a:avLst/>
          </a:prstGeom>
          <a:solidFill>
            <a:schemeClr val="bg2"/>
          </a:solidFill>
        </p:spPr>
        <p:txBody>
          <a:bodyPr anchor="ctr"/>
          <a:lstStyle>
            <a:lvl1pPr>
              <a:defRPr sz="2800">
                <a:solidFill>
                  <a:schemeClr val="bg2"/>
                </a:solidFill>
              </a:defRPr>
            </a:lvl1pPr>
          </a:lstStyle>
          <a:p>
            <a:r>
              <a:rPr lang="en-US" dirty="0"/>
              <a:t>Insert Your Image</a:t>
            </a:r>
          </a:p>
        </p:txBody>
      </p:sp>
    </p:spTree>
    <p:extLst>
      <p:ext uri="{BB962C8B-B14F-4D97-AF65-F5344CB8AC3E}">
        <p14:creationId xmlns:p14="http://schemas.microsoft.com/office/powerpoint/2010/main" val="4029841772"/>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 y="0"/>
            <a:ext cx="11338560" cy="13716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6733107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4000"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3045440" y="0"/>
            <a:ext cx="11338560" cy="13716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8858170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526" y="10872256"/>
            <a:ext cx="22037040" cy="1107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4000" cy="9144000"/>
          </a:xfrm>
          <a:blipFill>
            <a:blip r:embed="rId2"/>
            <a:stretch>
              <a:fillRect/>
            </a:stretch>
          </a:blipFill>
        </p:spPr>
        <p:txBody>
          <a:bodyPr vert="horz" wrap="square" lIns="0" tIns="128016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049925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526" y="1732574"/>
            <a:ext cx="22037040" cy="1107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2" y="4572000"/>
            <a:ext cx="24384000" cy="9144000"/>
          </a:xfrm>
          <a:blipFill>
            <a:blip r:embed="rId2"/>
            <a:stretch>
              <a:fillRect/>
            </a:stretch>
          </a:blipFill>
        </p:spPr>
        <p:txBody>
          <a:bodyPr vert="horz" wrap="square" lIns="0" tIns="137160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3935337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398"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10735056" cy="6949440"/>
          </a:xfrm>
          <a:blipFill>
            <a:blip r:embed="rId2"/>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3720" y="11379200"/>
            <a:ext cx="10735056"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78510" y="4051300"/>
            <a:ext cx="10735056" cy="6949440"/>
          </a:xfrm>
          <a:blipFill>
            <a:blip r:embed="rId3"/>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468503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7"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6949440" cy="6949440"/>
          </a:xfrm>
          <a:blipFill>
            <a:blip r:embed="rId2"/>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8717281"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8717280" y="4051300"/>
            <a:ext cx="6949440" cy="6949440"/>
          </a:xfrm>
          <a:blipFill>
            <a:blip r:embed="rId3"/>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6268703" y="11379200"/>
            <a:ext cx="695007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6264126" y="4051300"/>
            <a:ext cx="6949440" cy="6949440"/>
          </a:xfrm>
          <a:blipFill>
            <a:blip r:embed="rId4"/>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7047177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526" y="914400"/>
            <a:ext cx="22037040" cy="11079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22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224" y="4051300"/>
            <a:ext cx="5065776" cy="5065776"/>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827816"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827816" y="4051300"/>
            <a:ext cx="5065776" cy="5065776"/>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90408"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90408" y="4051300"/>
            <a:ext cx="5065776" cy="5065776"/>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8153000" y="9507876"/>
            <a:ext cx="506577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8147790" y="4051300"/>
            <a:ext cx="5065776" cy="5065776"/>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1793448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10668001"/>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12124944" cy="561441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29488" y="10668000"/>
            <a:ext cx="9784080"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259056" y="4572000"/>
            <a:ext cx="12124944" cy="561441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504789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4"/>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8046720"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39072" y="9598819"/>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8640" y="4572000"/>
            <a:ext cx="8046720"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7712" y="9598820"/>
            <a:ext cx="570585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7280" y="4572000"/>
            <a:ext cx="8046720"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9907160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526" y="1733146"/>
            <a:ext cx="22037040" cy="1107996"/>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432" y="9601201"/>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5998464" cy="4572000"/>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298944"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8512" y="4572000"/>
            <a:ext cx="5998464" cy="4572000"/>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427456" y="9598820"/>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7024" y="4572000"/>
            <a:ext cx="5998464" cy="4572000"/>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9555968" y="9598819"/>
            <a:ext cx="3657600"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8385536" y="4572000"/>
            <a:ext cx="5998464" cy="4572000"/>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1442" y="-407887"/>
            <a:ext cx="1311256"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814602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2.xml"/><Relationship Id="rId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6.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image" Target="../media/image5.emf"/><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oleObject" Target="../embeddings/oleObject1.bin"/><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9"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90.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55" Type="http://schemas.openxmlformats.org/officeDocument/2006/relationships/slideLayout" Target="../slideLayouts/slideLayout119.xml"/><Relationship Id="rId63" Type="http://schemas.openxmlformats.org/officeDocument/2006/relationships/image" Target="../media/image11.png"/><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3" Type="http://schemas.openxmlformats.org/officeDocument/2006/relationships/slideLayout" Target="../slideLayouts/slideLayout117.xml"/><Relationship Id="rId58" Type="http://schemas.openxmlformats.org/officeDocument/2006/relationships/slideLayout" Target="../slideLayouts/slideLayout122.xml"/><Relationship Id="rId5" Type="http://schemas.openxmlformats.org/officeDocument/2006/relationships/slideLayout" Target="../slideLayouts/slideLayout69.xml"/><Relationship Id="rId61" Type="http://schemas.openxmlformats.org/officeDocument/2006/relationships/slideLayout" Target="../slideLayouts/slideLayout125.xml"/><Relationship Id="rId19" Type="http://schemas.openxmlformats.org/officeDocument/2006/relationships/slideLayout" Target="../slideLayouts/slideLayout8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56" Type="http://schemas.openxmlformats.org/officeDocument/2006/relationships/slideLayout" Target="../slideLayouts/slideLayout120.xml"/><Relationship Id="rId64" Type="http://schemas.openxmlformats.org/officeDocument/2006/relationships/image" Target="../media/image12.svg"/><Relationship Id="rId8" Type="http://schemas.openxmlformats.org/officeDocument/2006/relationships/slideLayout" Target="../slideLayouts/slideLayout72.xml"/><Relationship Id="rId51" Type="http://schemas.openxmlformats.org/officeDocument/2006/relationships/slideLayout" Target="../slideLayouts/slideLayout115.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59" Type="http://schemas.openxmlformats.org/officeDocument/2006/relationships/slideLayout" Target="../slideLayouts/slideLayout123.xml"/><Relationship Id="rId20" Type="http://schemas.openxmlformats.org/officeDocument/2006/relationships/slideLayout" Target="../slideLayouts/slideLayout84.xml"/><Relationship Id="rId41" Type="http://schemas.openxmlformats.org/officeDocument/2006/relationships/slideLayout" Target="../slideLayouts/slideLayout105.xml"/><Relationship Id="rId54" Type="http://schemas.openxmlformats.org/officeDocument/2006/relationships/slideLayout" Target="../slideLayouts/slideLayout118.xml"/><Relationship Id="rId62" Type="http://schemas.openxmlformats.org/officeDocument/2006/relationships/theme" Target="../theme/theme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57" Type="http://schemas.openxmlformats.org/officeDocument/2006/relationships/slideLayout" Target="../slideLayouts/slideLayout121.xml"/><Relationship Id="rId10" Type="http://schemas.openxmlformats.org/officeDocument/2006/relationships/slideLayout" Target="../slideLayouts/slideLayout74.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slideLayout" Target="../slideLayouts/slideLayout116.xml"/><Relationship Id="rId60" Type="http://schemas.openxmlformats.org/officeDocument/2006/relationships/slideLayout" Target="../slideLayouts/slideLayout124.xml"/><Relationship Id="rId65" Type="http://schemas.openxmlformats.org/officeDocument/2006/relationships/image" Target="../media/image13.emf"/><Relationship Id="rId4" Type="http://schemas.openxmlformats.org/officeDocument/2006/relationships/slideLayout" Target="../slideLayouts/slideLayout68.xml"/><Relationship Id="rId9" Type="http://schemas.openxmlformats.org/officeDocument/2006/relationships/slideLayout" Target="../slideLayouts/slideLayout73.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323D"/>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1" r:id="rId2"/>
    <p:sldLayoutId id="2147483655" r:id="rId3"/>
    <p:sldLayoutId id="2147483657" r:id="rId4"/>
    <p:sldLayoutId id="2147483659" r:id="rId5"/>
    <p:sldLayoutId id="2147483660" r:id="rId6"/>
    <p:sldLayoutId id="2147483658" r:id="rId7"/>
    <p:sldLayoutId id="2147483661" r:id="rId8"/>
    <p:sldLayoutId id="2147483656" r:id="rId9"/>
    <p:sldLayoutId id="2147483652" r:id="rId10"/>
    <p:sldLayoutId id="2147483653" r:id="rId11"/>
    <p:sldLayoutId id="2147483662" r:id="rId12"/>
    <p:sldLayoutId id="2147483663" r:id="rId13"/>
    <p:sldLayoutId id="2147483665" r:id="rId14"/>
    <p:sldLayoutId id="2147483666" r:id="rId15"/>
    <p:sldLayoutId id="2147483667" r:id="rId16"/>
    <p:sldLayoutId id="2147483670" r:id="rId17"/>
    <p:sldLayoutId id="2147483671" r:id="rId18"/>
    <p:sldLayoutId id="2147483672" r:id="rId19"/>
    <p:sldLayoutId id="2147483668" r:id="rId20"/>
    <p:sldLayoutId id="2147483910" r:id="rId21"/>
    <p:sldLayoutId id="2147483911" r:id="rId2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080141" y="864000"/>
            <a:ext cx="22222092" cy="2160000"/>
          </a:xfrm>
          <a:prstGeom prst="rect">
            <a:avLst/>
          </a:prstGeom>
        </p:spPr>
        <p:txBody>
          <a:bodyPr vert="horz" lIns="0" tIns="0" rIns="0" bIns="0" rtlCol="0" anchor="t">
            <a:noAutofit/>
          </a:bodyPr>
          <a:lstStyle/>
          <a:p>
            <a:r>
              <a:rPr lang="en-US" dirty="0"/>
              <a:t>CLICK TO EDIT MASTER TITLE STYLE</a:t>
            </a:r>
          </a:p>
        </p:txBody>
      </p:sp>
      <p:sp>
        <p:nvSpPr>
          <p:cNvPr id="3" name="Content"/>
          <p:cNvSpPr>
            <a:spLocks noGrp="1"/>
          </p:cNvSpPr>
          <p:nvPr>
            <p:ph type="body" idx="1"/>
          </p:nvPr>
        </p:nvSpPr>
        <p:spPr>
          <a:xfrm>
            <a:off x="936125" y="3024000"/>
            <a:ext cx="22222092" cy="85968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2"/>
          </p:nvPr>
        </p:nvSpPr>
        <p:spPr>
          <a:xfrm>
            <a:off x="20421860" y="12168000"/>
            <a:ext cx="2880374" cy="720000"/>
          </a:xfrm>
          <a:prstGeom prst="rect">
            <a:avLst/>
          </a:prstGeom>
        </p:spPr>
        <p:txBody>
          <a:bodyPr vert="horz" lIns="0" tIns="0" rIns="0" bIns="0" rtlCol="0" anchor="b"/>
          <a:lstStyle>
            <a:lvl1pPr algn="r">
              <a:defRPr sz="2398">
                <a:solidFill>
                  <a:schemeClr val="bg1">
                    <a:lumMod val="50000"/>
                  </a:schemeClr>
                </a:solidFill>
              </a:defRPr>
            </a:lvl1pPr>
          </a:lstStyle>
          <a:p>
            <a:fld id="{27FC3DAB-407D-4279-8EB6-232635B61438}" type="datetimeFigureOut">
              <a:rPr lang="en-US" smtClean="0"/>
              <a:pPr/>
              <a:t>11/11/2023</a:t>
            </a:fld>
            <a:endParaRPr lang="en-US" dirty="0"/>
          </a:p>
        </p:txBody>
      </p:sp>
      <p:sp>
        <p:nvSpPr>
          <p:cNvPr id="5" name="Footer"/>
          <p:cNvSpPr>
            <a:spLocks noGrp="1"/>
          </p:cNvSpPr>
          <p:nvPr>
            <p:ph type="ftr" sz="quarter" idx="3"/>
          </p:nvPr>
        </p:nvSpPr>
        <p:spPr>
          <a:xfrm>
            <a:off x="7870625" y="12168000"/>
            <a:ext cx="8641125" cy="720000"/>
          </a:xfrm>
          <a:prstGeom prst="rect">
            <a:avLst/>
          </a:prstGeom>
        </p:spPr>
        <p:txBody>
          <a:bodyPr vert="horz" lIns="0" tIns="0" rIns="0" bIns="0" rtlCol="0" anchor="b"/>
          <a:lstStyle>
            <a:lvl1pPr algn="ctr">
              <a:defRPr sz="2398">
                <a:solidFill>
                  <a:schemeClr val="bg1">
                    <a:lumMod val="50000"/>
                  </a:schemeClr>
                </a:solidFill>
              </a:defRPr>
            </a:lvl1pPr>
          </a:lstStyle>
          <a:p>
            <a:endParaRPr lang="en-US" dirty="0"/>
          </a:p>
        </p:txBody>
      </p:sp>
      <p:sp>
        <p:nvSpPr>
          <p:cNvPr id="6" name="Slide Number"/>
          <p:cNvSpPr>
            <a:spLocks noGrp="1"/>
          </p:cNvSpPr>
          <p:nvPr>
            <p:ph type="sldNum" sz="quarter" idx="4"/>
          </p:nvPr>
        </p:nvSpPr>
        <p:spPr>
          <a:xfrm>
            <a:off x="1080139" y="12168000"/>
            <a:ext cx="1800235" cy="720000"/>
          </a:xfrm>
          <a:prstGeom prst="rect">
            <a:avLst/>
          </a:prstGeom>
        </p:spPr>
        <p:txBody>
          <a:bodyPr vert="horz" lIns="0" tIns="0" rIns="0" bIns="0" rtlCol="0" anchor="b"/>
          <a:lstStyle>
            <a:lvl1pPr algn="l">
              <a:defRPr sz="2398">
                <a:solidFill>
                  <a:schemeClr val="bg1">
                    <a:lumMod val="50000"/>
                  </a:schemeClr>
                </a:solidFill>
              </a:defRPr>
            </a:lvl1pPr>
          </a:lstStyle>
          <a:p>
            <a:fld id="{02CEFE82-39F2-4F47-8A0C-D5AB3496FA5C}" type="slidenum">
              <a:rPr lang="en-US" smtClean="0"/>
              <a:pPr/>
              <a:t>‹#›</a:t>
            </a:fld>
            <a:endParaRPr lang="en-US" dirty="0"/>
          </a:p>
        </p:txBody>
      </p:sp>
    </p:spTree>
    <p:extLst>
      <p:ext uri="{BB962C8B-B14F-4D97-AF65-F5344CB8AC3E}">
        <p14:creationId xmlns:p14="http://schemas.microsoft.com/office/powerpoint/2010/main" val="14312150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827154" rtl="0" eaLnBrk="1" latinLnBrk="0" hangingPunct="1">
        <a:lnSpc>
          <a:spcPct val="90000"/>
        </a:lnSpc>
        <a:spcBef>
          <a:spcPct val="0"/>
        </a:spcBef>
        <a:buNone/>
        <a:defRPr sz="7194" kern="1200">
          <a:solidFill>
            <a:schemeClr val="tx1"/>
          </a:solidFill>
          <a:latin typeface="+mj-lt"/>
          <a:ea typeface="+mj-ea"/>
          <a:cs typeface="+mj-cs"/>
        </a:defRPr>
      </a:lvl1pPr>
    </p:titleStyle>
    <p:bodyStyle>
      <a:lvl1pPr marL="539514" indent="-539514" algn="l" defTabSz="1827154" rtl="0" eaLnBrk="1" latinLnBrk="0" hangingPunct="1">
        <a:lnSpc>
          <a:spcPct val="90000"/>
        </a:lnSpc>
        <a:spcBef>
          <a:spcPts val="0"/>
        </a:spcBef>
        <a:spcAft>
          <a:spcPts val="1998"/>
        </a:spcAft>
        <a:buFont typeface="Wingdings" panose="05000000000000000000" pitchFamily="2" charset="2"/>
        <a:buChar char="§"/>
        <a:defRPr sz="4396" kern="1200">
          <a:solidFill>
            <a:schemeClr val="tx1"/>
          </a:solidFill>
          <a:latin typeface="+mn-lt"/>
          <a:ea typeface="+mn-ea"/>
          <a:cs typeface="+mn-cs"/>
        </a:defRPr>
      </a:lvl1pPr>
      <a:lvl2pPr marL="1438704" indent="-539514" algn="l" defTabSz="1827154" rtl="0" eaLnBrk="1" latinLnBrk="0" hangingPunct="1">
        <a:lnSpc>
          <a:spcPct val="90000"/>
        </a:lnSpc>
        <a:spcBef>
          <a:spcPts val="0"/>
        </a:spcBef>
        <a:spcAft>
          <a:spcPts val="1998"/>
        </a:spcAft>
        <a:buFont typeface="Calibri Light" panose="020F0302020204030204" pitchFamily="34" charset="0"/>
        <a:buChar char="–"/>
        <a:defRPr sz="3996" kern="1200">
          <a:solidFill>
            <a:schemeClr val="tx1"/>
          </a:solidFill>
          <a:latin typeface="+mn-lt"/>
          <a:ea typeface="+mn-ea"/>
          <a:cs typeface="+mn-cs"/>
        </a:defRPr>
      </a:lvl2pPr>
      <a:lvl3pPr marL="2158056" indent="-539514" algn="l" defTabSz="1827154" rtl="0" eaLnBrk="1" latinLnBrk="0" hangingPunct="1">
        <a:lnSpc>
          <a:spcPct val="90000"/>
        </a:lnSpc>
        <a:spcBef>
          <a:spcPts val="0"/>
        </a:spcBef>
        <a:spcAft>
          <a:spcPts val="1998"/>
        </a:spcAft>
        <a:buFont typeface="Calibri Light" panose="020F0302020204030204" pitchFamily="34" charset="0"/>
        <a:buChar char="–"/>
        <a:defRPr sz="3596" kern="1200">
          <a:solidFill>
            <a:schemeClr val="tx1"/>
          </a:solidFill>
          <a:latin typeface="+mn-lt"/>
          <a:ea typeface="+mn-ea"/>
          <a:cs typeface="+mn-cs"/>
        </a:defRPr>
      </a:lvl3pPr>
      <a:lvl4pPr marL="2877408" indent="-539514" algn="l" defTabSz="1827154" rtl="0" eaLnBrk="1" latinLnBrk="0" hangingPunct="1">
        <a:lnSpc>
          <a:spcPct val="90000"/>
        </a:lnSpc>
        <a:spcBef>
          <a:spcPts val="0"/>
        </a:spcBef>
        <a:spcAft>
          <a:spcPts val="1998"/>
        </a:spcAft>
        <a:buFont typeface="Calibri Light" panose="020F0302020204030204" pitchFamily="34" charset="0"/>
        <a:buChar char="–"/>
        <a:defRPr sz="3198" kern="1200">
          <a:solidFill>
            <a:schemeClr val="tx1"/>
          </a:solidFill>
          <a:latin typeface="+mn-lt"/>
          <a:ea typeface="+mn-ea"/>
          <a:cs typeface="+mn-cs"/>
        </a:defRPr>
      </a:lvl4pPr>
      <a:lvl5pPr marL="3596760" indent="-539514" algn="l" defTabSz="1827154" rtl="0" eaLnBrk="1" latinLnBrk="0" hangingPunct="1">
        <a:lnSpc>
          <a:spcPct val="90000"/>
        </a:lnSpc>
        <a:spcBef>
          <a:spcPts val="0"/>
        </a:spcBef>
        <a:spcAft>
          <a:spcPts val="1998"/>
        </a:spcAft>
        <a:buFont typeface="Calibri Light" panose="020F0302020204030204" pitchFamily="34" charset="0"/>
        <a:buChar char="–"/>
        <a:defRPr sz="3198" kern="1200">
          <a:solidFill>
            <a:schemeClr val="tx1"/>
          </a:solidFill>
          <a:latin typeface="+mn-lt"/>
          <a:ea typeface="+mn-ea"/>
          <a:cs typeface="+mn-cs"/>
        </a:defRPr>
      </a:lvl5pPr>
      <a:lvl6pPr marL="5024674"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6pPr>
      <a:lvl7pPr marL="5938250"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7pPr>
      <a:lvl8pPr marL="6851828"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8pPr>
      <a:lvl9pPr marL="7765404" indent="-456788" algn="l" defTabSz="1827154" rtl="0" eaLnBrk="1" latinLnBrk="0" hangingPunct="1">
        <a:spcBef>
          <a:spcPct val="20000"/>
        </a:spcBef>
        <a:buFont typeface="Arial" panose="020B0604020202020204" pitchFamily="34" charset="0"/>
        <a:buChar char="•"/>
        <a:defRPr sz="3996" kern="1200">
          <a:solidFill>
            <a:schemeClr val="tx1"/>
          </a:solidFill>
          <a:latin typeface="+mn-lt"/>
          <a:ea typeface="+mn-ea"/>
          <a:cs typeface="+mn-cs"/>
        </a:defRPr>
      </a:lvl9pPr>
    </p:bodyStyle>
    <p:otherStyle>
      <a:defPPr>
        <a:defRPr lang="en-US"/>
      </a:defPPr>
      <a:lvl1pPr marL="0" algn="l" defTabSz="1827154" rtl="0" eaLnBrk="1" latinLnBrk="0" hangingPunct="1">
        <a:defRPr sz="3596" kern="1200">
          <a:solidFill>
            <a:schemeClr val="tx1"/>
          </a:solidFill>
          <a:latin typeface="+mn-lt"/>
          <a:ea typeface="+mn-ea"/>
          <a:cs typeface="+mn-cs"/>
        </a:defRPr>
      </a:lvl1pPr>
      <a:lvl2pPr marL="913578" algn="l" defTabSz="1827154" rtl="0" eaLnBrk="1" latinLnBrk="0" hangingPunct="1">
        <a:defRPr sz="3596" kern="1200">
          <a:solidFill>
            <a:schemeClr val="tx1"/>
          </a:solidFill>
          <a:latin typeface="+mn-lt"/>
          <a:ea typeface="+mn-ea"/>
          <a:cs typeface="+mn-cs"/>
        </a:defRPr>
      </a:lvl2pPr>
      <a:lvl3pPr marL="1827154" algn="l" defTabSz="1827154" rtl="0" eaLnBrk="1" latinLnBrk="0" hangingPunct="1">
        <a:defRPr sz="3596" kern="1200">
          <a:solidFill>
            <a:schemeClr val="tx1"/>
          </a:solidFill>
          <a:latin typeface="+mn-lt"/>
          <a:ea typeface="+mn-ea"/>
          <a:cs typeface="+mn-cs"/>
        </a:defRPr>
      </a:lvl3pPr>
      <a:lvl4pPr marL="2740732" algn="l" defTabSz="1827154" rtl="0" eaLnBrk="1" latinLnBrk="0" hangingPunct="1">
        <a:defRPr sz="3596" kern="1200">
          <a:solidFill>
            <a:schemeClr val="tx1"/>
          </a:solidFill>
          <a:latin typeface="+mn-lt"/>
          <a:ea typeface="+mn-ea"/>
          <a:cs typeface="+mn-cs"/>
        </a:defRPr>
      </a:lvl4pPr>
      <a:lvl5pPr marL="3654308" algn="l" defTabSz="1827154" rtl="0" eaLnBrk="1" latinLnBrk="0" hangingPunct="1">
        <a:defRPr sz="3596" kern="1200">
          <a:solidFill>
            <a:schemeClr val="tx1"/>
          </a:solidFill>
          <a:latin typeface="+mn-lt"/>
          <a:ea typeface="+mn-ea"/>
          <a:cs typeface="+mn-cs"/>
        </a:defRPr>
      </a:lvl5pPr>
      <a:lvl6pPr marL="4567886" algn="l" defTabSz="1827154" rtl="0" eaLnBrk="1" latinLnBrk="0" hangingPunct="1">
        <a:defRPr sz="3596" kern="1200">
          <a:solidFill>
            <a:schemeClr val="tx1"/>
          </a:solidFill>
          <a:latin typeface="+mn-lt"/>
          <a:ea typeface="+mn-ea"/>
          <a:cs typeface="+mn-cs"/>
        </a:defRPr>
      </a:lvl6pPr>
      <a:lvl7pPr marL="5481462" algn="l" defTabSz="1827154" rtl="0" eaLnBrk="1" latinLnBrk="0" hangingPunct="1">
        <a:defRPr sz="3596" kern="1200">
          <a:solidFill>
            <a:schemeClr val="tx1"/>
          </a:solidFill>
          <a:latin typeface="+mn-lt"/>
          <a:ea typeface="+mn-ea"/>
          <a:cs typeface="+mn-cs"/>
        </a:defRPr>
      </a:lvl7pPr>
      <a:lvl8pPr marL="6395040" algn="l" defTabSz="1827154" rtl="0" eaLnBrk="1" latinLnBrk="0" hangingPunct="1">
        <a:defRPr sz="3596" kern="1200">
          <a:solidFill>
            <a:schemeClr val="tx1"/>
          </a:solidFill>
          <a:latin typeface="+mn-lt"/>
          <a:ea typeface="+mn-ea"/>
          <a:cs typeface="+mn-cs"/>
        </a:defRPr>
      </a:lvl8pPr>
      <a:lvl9pPr marL="7308616" algn="l" defTabSz="1827154" rtl="0" eaLnBrk="1" latinLnBrk="0" hangingPunct="1">
        <a:defRPr sz="359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2"/>
            </p:custDataLst>
          </p:nvPr>
        </p:nvGraphicFramePr>
        <p:xfrm>
          <a:off x="3641" y="2904"/>
          <a:ext cx="3618" cy="2880"/>
        </p:xfrm>
        <a:graphic>
          <a:graphicData uri="http://schemas.openxmlformats.org/presentationml/2006/ole">
            <mc:AlternateContent xmlns:mc="http://schemas.openxmlformats.org/markup-compatibility/2006">
              <mc:Choice xmlns:v="urn:schemas-microsoft-com:vml" Requires="v">
                <p:oleObj name="think-cell Slide" r:id="rId23" imgW="360" imgH="360" progId="TCLayout.ActiveDocument.1">
                  <p:embed/>
                </p:oleObj>
              </mc:Choice>
              <mc:Fallback>
                <p:oleObj name="think-cell Slide" r:id="rId23" imgW="360" imgH="360" progId="TCLayout.ActiveDocument.1">
                  <p:embed/>
                  <p:pic>
                    <p:nvPicPr>
                      <p:cNvPr id="4" name="Object 3"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41" y="2904"/>
                        <a:ext cx="3618" cy="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jdelijke aanduiding voor tekst 2"/>
          <p:cNvSpPr>
            <a:spLocks noGrp="1"/>
          </p:cNvSpPr>
          <p:nvPr>
            <p:ph type="body" idx="1"/>
          </p:nvPr>
        </p:nvSpPr>
        <p:spPr>
          <a:xfrm>
            <a:off x="1190971" y="3592472"/>
            <a:ext cx="21348450" cy="2456056"/>
          </a:xfrm>
          <a:prstGeom prst="rect">
            <a:avLst/>
          </a:prstGeom>
        </p:spPr>
        <p:txBody>
          <a:bodyPr vert="horz" wrap="square" lIns="0" tIns="0" rIns="0" bIns="0" rtlCol="0">
            <a:spAutoFit/>
          </a:bodyPr>
          <a:lstStyle/>
          <a:p>
            <a:pPr lvl="0"/>
            <a:r>
              <a:rPr lang="en-US" dirty="0" err="1"/>
              <a:t>Klik</a:t>
            </a:r>
            <a:r>
              <a:rPr lang="en-US" dirty="0"/>
              <a:t> om de </a:t>
            </a:r>
            <a:r>
              <a:rPr lang="en-US" dirty="0" err="1"/>
              <a:t>modelstijlen</a:t>
            </a:r>
            <a:r>
              <a:rPr lang="en-US" dirty="0"/>
              <a:t> </a:t>
            </a:r>
            <a:r>
              <a:rPr lang="en-US" dirty="0" err="1"/>
              <a:t>te</a:t>
            </a:r>
            <a:r>
              <a:rPr lang="en-US" dirty="0"/>
              <a:t> </a:t>
            </a:r>
            <a:r>
              <a:rPr lang="en-US" dirty="0" err="1"/>
              <a:t>bewerken</a:t>
            </a:r>
            <a:endParaRPr lang="en-US" dirty="0"/>
          </a:p>
          <a:p>
            <a:pPr lvl="1"/>
            <a:r>
              <a:rPr lang="en-US" dirty="0" err="1"/>
              <a:t>Tweede</a:t>
            </a:r>
            <a:r>
              <a:rPr lang="en-US" dirty="0"/>
              <a:t> </a:t>
            </a:r>
            <a:r>
              <a:rPr lang="en-US" dirty="0" err="1"/>
              <a:t>niveau</a:t>
            </a:r>
            <a:endParaRPr lang="en-US" dirty="0"/>
          </a:p>
          <a:p>
            <a:pPr lvl="2"/>
            <a:r>
              <a:rPr lang="en-US" dirty="0" err="1"/>
              <a:t>Derde</a:t>
            </a:r>
            <a:r>
              <a:rPr lang="en-US" dirty="0"/>
              <a:t> </a:t>
            </a:r>
            <a:r>
              <a:rPr lang="en-US" dirty="0" err="1"/>
              <a:t>niveau</a:t>
            </a:r>
            <a:endParaRPr lang="en-US" dirty="0"/>
          </a:p>
          <a:p>
            <a:pPr lvl="3"/>
            <a:r>
              <a:rPr lang="en-US" dirty="0" err="1"/>
              <a:t>Vierde</a:t>
            </a:r>
            <a:r>
              <a:rPr lang="en-US" dirty="0"/>
              <a:t> </a:t>
            </a:r>
            <a:r>
              <a:rPr lang="en-US" dirty="0" err="1"/>
              <a:t>niveau</a:t>
            </a:r>
            <a:endParaRPr lang="en-US" dirty="0"/>
          </a:p>
          <a:p>
            <a:pPr lvl="4"/>
            <a:r>
              <a:rPr lang="en-US" dirty="0" err="1"/>
              <a:t>Vijfde</a:t>
            </a:r>
            <a:r>
              <a:rPr lang="en-US" dirty="0"/>
              <a:t> </a:t>
            </a:r>
            <a:r>
              <a:rPr lang="en-US" dirty="0" err="1"/>
              <a:t>niveau</a:t>
            </a:r>
            <a:endParaRPr lang="en-US" dirty="0"/>
          </a:p>
        </p:txBody>
      </p:sp>
      <p:grpSp>
        <p:nvGrpSpPr>
          <p:cNvPr id="42" name="Group 41"/>
          <p:cNvGrpSpPr/>
          <p:nvPr userDrawn="1"/>
        </p:nvGrpSpPr>
        <p:grpSpPr>
          <a:xfrm>
            <a:off x="1162980" y="1061039"/>
            <a:ext cx="22259335" cy="561074"/>
            <a:chOff x="472458" y="532263"/>
            <a:chExt cx="8886288" cy="280537"/>
          </a:xfrm>
        </p:grpSpPr>
        <p:cxnSp>
          <p:nvCxnSpPr>
            <p:cNvPr id="43" name="Straight Connector 42"/>
            <p:cNvCxnSpPr/>
            <p:nvPr/>
          </p:nvCxnSpPr>
          <p:spPr bwMode="auto">
            <a:xfrm>
              <a:off x="472458" y="812800"/>
              <a:ext cx="8533823" cy="0"/>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flipV="1">
              <a:off x="9006281" y="532263"/>
              <a:ext cx="352465" cy="280537"/>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5" name="Afbeelding 1"/>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974769" y="12772802"/>
            <a:ext cx="3019638" cy="590400"/>
          </a:xfrm>
          <a:prstGeom prst="rect">
            <a:avLst/>
          </a:prstGeom>
        </p:spPr>
      </p:pic>
      <p:sp>
        <p:nvSpPr>
          <p:cNvPr id="49" name="Rectangle 48"/>
          <p:cNvSpPr/>
          <p:nvPr userDrawn="1"/>
        </p:nvSpPr>
        <p:spPr bwMode="gray">
          <a:xfrm>
            <a:off x="5174977" y="12799590"/>
            <a:ext cx="18242341" cy="280800"/>
          </a:xfrm>
          <a:prstGeom prst="rect">
            <a:avLst/>
          </a:prstGeom>
          <a:solidFill>
            <a:srgbClr val="009286"/>
          </a:solidFill>
          <a:ln w="9525" cap="flat" cmpd="sng" algn="ctr">
            <a:noFill/>
            <a:prstDash val="solid"/>
            <a:round/>
            <a:headEnd type="none" w="med" len="med"/>
            <a:tailEnd type="none" w="med" len="med"/>
          </a:ln>
          <a:effectLst/>
        </p:spPr>
        <p:txBody>
          <a:bodyPr vert="horz" wrap="square" lIns="155826" tIns="77914" rIns="155826" bIns="77914" numCol="1" rtlCol="0" anchor="t" anchorCtr="0" compatLnSpc="1">
            <a:prstTxWarp prst="textNoShape">
              <a:avLst/>
            </a:prstTxWarp>
          </a:bodyPr>
          <a:lstStyle/>
          <a:p>
            <a:pPr defTabSz="1777402" fontAlgn="base">
              <a:spcBef>
                <a:spcPct val="0"/>
              </a:spcBef>
              <a:spcAft>
                <a:spcPct val="0"/>
              </a:spcAft>
            </a:pPr>
            <a:endParaRPr lang="en-US" sz="3200">
              <a:solidFill>
                <a:srgbClr val="009286"/>
              </a:solidFill>
              <a:latin typeface="Arial" charset="0"/>
              <a:cs typeface="Arial" charset="0"/>
            </a:endParaRPr>
          </a:p>
        </p:txBody>
      </p:sp>
      <p:sp>
        <p:nvSpPr>
          <p:cNvPr id="50" name="Right Triangle 49"/>
          <p:cNvSpPr>
            <a:spLocks noChangeAspect="1"/>
          </p:cNvSpPr>
          <p:nvPr userDrawn="1"/>
        </p:nvSpPr>
        <p:spPr bwMode="ltGray">
          <a:xfrm flipH="1">
            <a:off x="23057731" y="12803928"/>
            <a:ext cx="359586" cy="280800"/>
          </a:xfrm>
          <a:prstGeom prst="rtTriangle">
            <a:avLst/>
          </a:prstGeom>
          <a:solidFill>
            <a:srgbClr val="005E5D"/>
          </a:solidFill>
          <a:ln w="9525" cap="flat" cmpd="sng" algn="ctr">
            <a:noFill/>
            <a:prstDash val="solid"/>
            <a:round/>
            <a:headEnd type="none" w="med" len="med"/>
            <a:tailEnd type="none" w="med" len="med"/>
          </a:ln>
          <a:effectLst/>
        </p:spPr>
        <p:txBody>
          <a:bodyPr vert="horz" wrap="square" lIns="155826" tIns="77914" rIns="155826" bIns="77914" numCol="1" rtlCol="0" anchor="t" anchorCtr="0" compatLnSpc="1">
            <a:prstTxWarp prst="textNoShape">
              <a:avLst/>
            </a:prstTxWarp>
          </a:bodyPr>
          <a:lstStyle/>
          <a:p>
            <a:pPr defTabSz="1777402" fontAlgn="base">
              <a:spcBef>
                <a:spcPct val="0"/>
              </a:spcBef>
              <a:spcAft>
                <a:spcPct val="0"/>
              </a:spcAft>
            </a:pPr>
            <a:endParaRPr lang="en-US" sz="3200">
              <a:solidFill>
                <a:srgbClr val="009286"/>
              </a:solidFill>
              <a:latin typeface="Arial" charset="0"/>
              <a:cs typeface="Arial" charset="0"/>
            </a:endParaRPr>
          </a:p>
        </p:txBody>
      </p:sp>
      <p:sp>
        <p:nvSpPr>
          <p:cNvPr id="51" name="Tijdelijke aanduiding voor dianummer 3"/>
          <p:cNvSpPr txBox="1">
            <a:spLocks/>
          </p:cNvSpPr>
          <p:nvPr userDrawn="1"/>
        </p:nvSpPr>
        <p:spPr bwMode="white">
          <a:xfrm>
            <a:off x="21274865" y="12800400"/>
            <a:ext cx="1733957" cy="28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r" defTabSz="957776" rtl="0" fontAlgn="base">
              <a:lnSpc>
                <a:spcPts val="1106"/>
              </a:lnSpc>
              <a:spcBef>
                <a:spcPct val="0"/>
              </a:spcBef>
              <a:spcAft>
                <a:spcPct val="0"/>
              </a:spcAft>
              <a:defRPr sz="900" b="1" kern="1200">
                <a:solidFill>
                  <a:srgbClr val="FFFFFF"/>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pPr marL="0" marR="0" lvl="0" indent="0" algn="r" defTabSz="1632188" rtl="0" eaLnBrk="1" fontAlgn="base" latinLnBrk="0" hangingPunct="1">
              <a:lnSpc>
                <a:spcPts val="1884"/>
              </a:lnSpc>
              <a:spcBef>
                <a:spcPct val="0"/>
              </a:spcBef>
              <a:spcAft>
                <a:spcPct val="0"/>
              </a:spcAft>
              <a:buClrTx/>
              <a:buSzTx/>
              <a:buFontTx/>
              <a:buNone/>
              <a:tabLst/>
              <a:defRPr/>
            </a:pPr>
            <a:fld id="{C23ADB4E-9B09-45A2-A801-D3601615BFC8}" type="slidenum">
              <a:rPr kumimoji="0" lang="nl-NL" sz="1600" b="1" i="0" u="none" strike="noStrike" kern="1200" cap="none" spc="0" normalizeH="0" baseline="0" noProof="0" smtClean="0">
                <a:ln>
                  <a:noFill/>
                </a:ln>
                <a:solidFill>
                  <a:srgbClr val="FFFFFF"/>
                </a:solidFill>
                <a:effectLst/>
                <a:uLnTx/>
                <a:uFillTx/>
                <a:latin typeface="Arial" charset="0"/>
                <a:ea typeface="+mn-ea"/>
                <a:cs typeface="Arial" charset="0"/>
              </a:rPr>
              <a:pPr marL="0" marR="0" lvl="0" indent="0" algn="r" defTabSz="1632188" rtl="0" eaLnBrk="1" fontAlgn="base" latinLnBrk="0" hangingPunct="1">
                <a:lnSpc>
                  <a:spcPts val="1884"/>
                </a:lnSpc>
                <a:spcBef>
                  <a:spcPct val="0"/>
                </a:spcBef>
                <a:spcAft>
                  <a:spcPct val="0"/>
                </a:spcAft>
                <a:buClrTx/>
                <a:buSzTx/>
                <a:buFontTx/>
                <a:buNone/>
                <a:tabLst/>
                <a:defRPr/>
              </a:pPr>
              <a:t>‹#›</a:t>
            </a:fld>
            <a:endParaRPr kumimoji="0" lang="nl-NL" sz="1600" b="1" i="0" u="none" strike="noStrike" kern="1200" cap="none" spc="0" normalizeH="0" baseline="0" noProof="0" dirty="0">
              <a:ln>
                <a:noFill/>
              </a:ln>
              <a:solidFill>
                <a:srgbClr val="FFFFFF"/>
              </a:solidFill>
              <a:effectLst/>
              <a:uLnTx/>
              <a:uFillTx/>
              <a:latin typeface="Arial" charset="0"/>
              <a:ea typeface="+mn-ea"/>
              <a:cs typeface="Arial" charset="0"/>
            </a:endParaRPr>
          </a:p>
        </p:txBody>
      </p:sp>
      <p:sp>
        <p:nvSpPr>
          <p:cNvPr id="5" name="Title Placeholder 4"/>
          <p:cNvSpPr>
            <a:spLocks noGrp="1"/>
          </p:cNvSpPr>
          <p:nvPr>
            <p:ph type="title"/>
          </p:nvPr>
        </p:nvSpPr>
        <p:spPr>
          <a:xfrm>
            <a:off x="1219206" y="275689"/>
            <a:ext cx="21320214" cy="1244822"/>
          </a:xfrm>
          <a:prstGeom prst="rect">
            <a:avLst/>
          </a:prstGeom>
        </p:spPr>
        <p:txBody>
          <a:bodyPr vert="horz" lIns="77913" tIns="38957" rIns="77913" bIns="38957" rtlCol="0" anchor="ctr">
            <a:normAutofit/>
          </a:bodyPr>
          <a:lstStyle/>
          <a:p>
            <a:r>
              <a:rPr lang="en-US" dirty="0"/>
              <a:t>Click to edit Master title style</a:t>
            </a:r>
          </a:p>
        </p:txBody>
      </p:sp>
      <p:sp>
        <p:nvSpPr>
          <p:cNvPr id="7" name="TextBox 6">
            <a:extLst>
              <a:ext uri="{FF2B5EF4-FFF2-40B4-BE49-F238E27FC236}">
                <a16:creationId xmlns:a16="http://schemas.microsoft.com/office/drawing/2014/main" id="{D7842CE8-5C00-298D-3055-A947C789965A}"/>
              </a:ext>
            </a:extLst>
          </p:cNvPr>
          <p:cNvSpPr txBox="1"/>
          <p:nvPr userDrawn="1">
            <p:extLst>
              <p:ext uri="{1162E1C5-73C7-4A58-AE30-91384D911F3F}">
                <p184:classification xmlns:p184="http://schemas.microsoft.com/office/powerpoint/2018/4/main" val="hdr"/>
              </p:ext>
            </p:extLst>
          </p:nvPr>
        </p:nvSpPr>
        <p:spPr>
          <a:xfrm>
            <a:off x="0" y="0"/>
            <a:ext cx="5361354" cy="307777"/>
          </a:xfrm>
          <a:prstGeom prst="rect">
            <a:avLst/>
          </a:prstGeom>
        </p:spPr>
        <p:txBody>
          <a:bodyPr horzOverflow="overflow" lIns="0" tIns="0" rIns="0" bIns="0">
            <a:spAutoFit/>
          </a:bodyPr>
          <a:lstStyle/>
          <a:p>
            <a:pPr algn="l"/>
            <a:r>
              <a:rPr lang="en-NL"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8" name="TextBox 7">
            <a:extLst>
              <a:ext uri="{FF2B5EF4-FFF2-40B4-BE49-F238E27FC236}">
                <a16:creationId xmlns:a16="http://schemas.microsoft.com/office/drawing/2014/main" id="{B21C7292-D7E6-A442-6981-641CF3EF6F9A}"/>
              </a:ext>
            </a:extLst>
          </p:cNvPr>
          <p:cNvSpPr txBox="1"/>
          <p:nvPr userDrawn="1">
            <p:extLst>
              <p:ext uri="{1162E1C5-73C7-4A58-AE30-91384D911F3F}">
                <p184:classification xmlns:p184="http://schemas.microsoft.com/office/powerpoint/2018/4/main" val="ftr"/>
              </p:ext>
            </p:extLst>
          </p:nvPr>
        </p:nvSpPr>
        <p:spPr>
          <a:xfrm>
            <a:off x="0" y="13411200"/>
            <a:ext cx="5361354" cy="307777"/>
          </a:xfrm>
          <a:prstGeom prst="rect">
            <a:avLst/>
          </a:prstGeom>
        </p:spPr>
        <p:txBody>
          <a:bodyPr horzOverflow="overflow" lIns="0" tIns="0" rIns="0" bIns="0">
            <a:spAutoFit/>
          </a:bodyPr>
          <a:lstStyle/>
          <a:p>
            <a:pPr algn="l"/>
            <a:r>
              <a:rPr lang="en-NL"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213709572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hdr="0" ftr="0" dt="0"/>
  <p:txStyles>
    <p:titleStyle>
      <a:lvl1pPr algn="l" defTabSz="1630142" rtl="0" eaLnBrk="1" latinLnBrk="0" hangingPunct="1">
        <a:lnSpc>
          <a:spcPct val="100000"/>
        </a:lnSpc>
        <a:spcBef>
          <a:spcPct val="0"/>
        </a:spcBef>
        <a:buNone/>
        <a:defRPr lang="nl-NL" sz="3400" kern="1200" dirty="0">
          <a:solidFill>
            <a:schemeClr val="accent2"/>
          </a:solidFill>
          <a:latin typeface="Arial" panose="020B0604020202020204" pitchFamily="34" charset="0"/>
          <a:ea typeface="+mj-ea"/>
          <a:cs typeface="Arial" panose="020B0604020202020204" pitchFamily="34" charset="0"/>
        </a:defRPr>
      </a:lvl1pPr>
    </p:titleStyle>
    <p:bodyStyle>
      <a:lvl1pPr marL="0" indent="0" algn="l" defTabSz="1630142" rtl="0" eaLnBrk="1" latinLnBrk="0" hangingPunct="1">
        <a:lnSpc>
          <a:spcPct val="120000"/>
        </a:lnSpc>
        <a:spcBef>
          <a:spcPts val="940"/>
        </a:spcBef>
        <a:spcAft>
          <a:spcPts val="1878"/>
        </a:spcAft>
        <a:buFont typeface="Arial" pitchFamily="34" charset="0"/>
        <a:buNone/>
        <a:defRPr sz="2600" i="1" kern="1200">
          <a:solidFill>
            <a:schemeClr val="accent5"/>
          </a:solidFill>
          <a:latin typeface="Arial" panose="020B0604020202020204" pitchFamily="34" charset="0"/>
          <a:ea typeface="+mn-ea"/>
          <a:cs typeface="Arial" panose="020B0604020202020204" pitchFamily="34" charset="0"/>
        </a:defRPr>
      </a:lvl1pPr>
      <a:lvl2pPr marL="0" indent="0" algn="l" defTabSz="1630142" rtl="0" eaLnBrk="1" latinLnBrk="0" hangingPunct="1">
        <a:spcBef>
          <a:spcPts val="0"/>
        </a:spcBef>
        <a:spcAft>
          <a:spcPts val="940"/>
        </a:spcAft>
        <a:buSzPct val="100000"/>
        <a:buFontTx/>
        <a:buNone/>
        <a:defRPr sz="2600" i="1" kern="1200">
          <a:solidFill>
            <a:schemeClr val="bg2"/>
          </a:solidFill>
          <a:latin typeface="Arial" panose="020B0604020202020204" pitchFamily="34" charset="0"/>
          <a:ea typeface="+mn-ea"/>
          <a:cs typeface="Arial" panose="020B0604020202020204" pitchFamily="34" charset="0"/>
        </a:defRPr>
      </a:lvl2pPr>
      <a:lvl3pPr marL="0" indent="0" algn="l" defTabSz="1630142" rtl="0" eaLnBrk="1" latinLnBrk="0" hangingPunct="1">
        <a:lnSpc>
          <a:spcPct val="120000"/>
        </a:lnSpc>
        <a:spcBef>
          <a:spcPts val="940"/>
        </a:spcBef>
        <a:spcAft>
          <a:spcPts val="940"/>
        </a:spcAft>
        <a:buFont typeface="Arial" pitchFamily="34" charset="0"/>
        <a:buNone/>
        <a:defRPr sz="1800" kern="1200">
          <a:solidFill>
            <a:schemeClr val="bg2"/>
          </a:solidFill>
          <a:latin typeface="Arial" panose="020B0604020202020204" pitchFamily="34" charset="0"/>
          <a:ea typeface="+mn-ea"/>
          <a:cs typeface="Arial" pitchFamily="34" charset="0"/>
        </a:defRPr>
      </a:lvl3pPr>
      <a:lvl4pPr marL="0" indent="0" algn="l" defTabSz="1630142" rtl="0" eaLnBrk="1" latinLnBrk="0" hangingPunct="1">
        <a:lnSpc>
          <a:spcPct val="110000"/>
        </a:lnSpc>
        <a:spcBef>
          <a:spcPts val="0"/>
        </a:spcBef>
        <a:spcAft>
          <a:spcPts val="0"/>
        </a:spcAft>
        <a:buFont typeface="Arial" pitchFamily="34" charset="0"/>
        <a:buNone/>
        <a:defRPr sz="1800" i="1" kern="1200">
          <a:solidFill>
            <a:schemeClr val="accent6"/>
          </a:solidFill>
          <a:latin typeface="Arial" panose="020B0604020202020204" pitchFamily="34" charset="0"/>
          <a:ea typeface="+mn-ea"/>
          <a:cs typeface="Arial" panose="020B0604020202020204" pitchFamily="34" charset="0"/>
        </a:defRPr>
      </a:lvl4pPr>
      <a:lvl5pPr marL="0" indent="0" algn="l" defTabSz="1630142" rtl="0" eaLnBrk="1" latinLnBrk="0" hangingPunct="1">
        <a:lnSpc>
          <a:spcPct val="150000"/>
        </a:lnSpc>
        <a:spcBef>
          <a:spcPts val="0"/>
        </a:spcBef>
        <a:spcAft>
          <a:spcPts val="0"/>
        </a:spcAft>
        <a:buFont typeface="Arial" pitchFamily="34" charset="0"/>
        <a:buNone/>
        <a:defRPr sz="1400" kern="1200">
          <a:solidFill>
            <a:schemeClr val="bg2"/>
          </a:solidFill>
          <a:latin typeface="Arial" panose="020B0604020202020204" pitchFamily="34" charset="0"/>
          <a:ea typeface="+mn-ea"/>
          <a:cs typeface="Arial" pitchFamily="34" charset="0"/>
        </a:defRPr>
      </a:lvl5pPr>
      <a:lvl6pPr marL="4482892"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297962"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13034"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28104" indent="-407536" algn="l" defTabSz="1630142"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nl-NL"/>
      </a:defPPr>
      <a:lvl1pPr marL="0" algn="l" defTabSz="1630142" rtl="0" eaLnBrk="1" latinLnBrk="0" hangingPunct="1">
        <a:defRPr sz="3200" kern="1200">
          <a:solidFill>
            <a:schemeClr val="tx1"/>
          </a:solidFill>
          <a:latin typeface="+mn-lt"/>
          <a:ea typeface="+mn-ea"/>
          <a:cs typeface="+mn-cs"/>
        </a:defRPr>
      </a:lvl1pPr>
      <a:lvl2pPr marL="815074" algn="l" defTabSz="1630142" rtl="0" eaLnBrk="1" latinLnBrk="0" hangingPunct="1">
        <a:defRPr sz="3200" kern="1200">
          <a:solidFill>
            <a:schemeClr val="tx1"/>
          </a:solidFill>
          <a:latin typeface="+mn-lt"/>
          <a:ea typeface="+mn-ea"/>
          <a:cs typeface="+mn-cs"/>
        </a:defRPr>
      </a:lvl2pPr>
      <a:lvl3pPr marL="1630142" algn="l" defTabSz="1630142" rtl="0" eaLnBrk="1" latinLnBrk="0" hangingPunct="1">
        <a:defRPr sz="3200" kern="1200">
          <a:solidFill>
            <a:schemeClr val="tx1"/>
          </a:solidFill>
          <a:latin typeface="+mn-lt"/>
          <a:ea typeface="+mn-ea"/>
          <a:cs typeface="+mn-cs"/>
        </a:defRPr>
      </a:lvl3pPr>
      <a:lvl4pPr marL="2445216" algn="l" defTabSz="1630142" rtl="0" eaLnBrk="1" latinLnBrk="0" hangingPunct="1">
        <a:defRPr sz="3200" kern="1200">
          <a:solidFill>
            <a:schemeClr val="tx1"/>
          </a:solidFill>
          <a:latin typeface="+mn-lt"/>
          <a:ea typeface="+mn-ea"/>
          <a:cs typeface="+mn-cs"/>
        </a:defRPr>
      </a:lvl4pPr>
      <a:lvl5pPr marL="3260284" algn="l" defTabSz="1630142" rtl="0" eaLnBrk="1" latinLnBrk="0" hangingPunct="1">
        <a:defRPr sz="3200" kern="1200">
          <a:solidFill>
            <a:schemeClr val="tx1"/>
          </a:solidFill>
          <a:latin typeface="+mn-lt"/>
          <a:ea typeface="+mn-ea"/>
          <a:cs typeface="+mn-cs"/>
        </a:defRPr>
      </a:lvl5pPr>
      <a:lvl6pPr marL="4075362" algn="l" defTabSz="1630142" rtl="0" eaLnBrk="1" latinLnBrk="0" hangingPunct="1">
        <a:defRPr sz="3200" kern="1200">
          <a:solidFill>
            <a:schemeClr val="tx1"/>
          </a:solidFill>
          <a:latin typeface="+mn-lt"/>
          <a:ea typeface="+mn-ea"/>
          <a:cs typeface="+mn-cs"/>
        </a:defRPr>
      </a:lvl6pPr>
      <a:lvl7pPr marL="4890424" algn="l" defTabSz="1630142" rtl="0" eaLnBrk="1" latinLnBrk="0" hangingPunct="1">
        <a:defRPr sz="3200" kern="1200">
          <a:solidFill>
            <a:schemeClr val="tx1"/>
          </a:solidFill>
          <a:latin typeface="+mn-lt"/>
          <a:ea typeface="+mn-ea"/>
          <a:cs typeface="+mn-cs"/>
        </a:defRPr>
      </a:lvl7pPr>
      <a:lvl8pPr marL="5705500" algn="l" defTabSz="1630142" rtl="0" eaLnBrk="1" latinLnBrk="0" hangingPunct="1">
        <a:defRPr sz="3200" kern="1200">
          <a:solidFill>
            <a:schemeClr val="tx1"/>
          </a:solidFill>
          <a:latin typeface="+mn-lt"/>
          <a:ea typeface="+mn-ea"/>
          <a:cs typeface="+mn-cs"/>
        </a:defRPr>
      </a:lvl8pPr>
      <a:lvl9pPr marL="6520572" algn="l" defTabSz="1630142" rtl="0" eaLnBrk="1" latinLnBrk="0" hangingPunct="1">
        <a:defRPr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DB1A28C-0EE6-4269-BAA0-A976AB478789}"/>
              </a:ext>
            </a:extLst>
          </p:cNvPr>
          <p:cNvSpPr/>
          <p:nvPr userDrawn="1"/>
        </p:nvSpPr>
        <p:spPr>
          <a:xfrm flipH="1">
            <a:off x="0" y="8654472"/>
            <a:ext cx="24384000" cy="5061528"/>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748706 w 5420344"/>
              <a:gd name="connsiteY1" fmla="*/ 1270671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173744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504564"/>
              <a:gd name="connsiteY0" fmla="*/ 0 h 3981450"/>
              <a:gd name="connsiteX1" fmla="*/ 1737448 w 5504564"/>
              <a:gd name="connsiteY1" fmla="*/ 773420 h 3981450"/>
              <a:gd name="connsiteX2" fmla="*/ 3195575 w 5504564"/>
              <a:gd name="connsiteY2" fmla="*/ 2335785 h 3981450"/>
              <a:gd name="connsiteX3" fmla="*/ 5420344 w 5504564"/>
              <a:gd name="connsiteY3" fmla="*/ 3957770 h 3981450"/>
              <a:gd name="connsiteX4" fmla="*/ 0 w 5504564"/>
              <a:gd name="connsiteY4" fmla="*/ 3981450 h 3981450"/>
              <a:gd name="connsiteX5" fmla="*/ 0 w 5504564"/>
              <a:gd name="connsiteY5" fmla="*/ 0 h 3981450"/>
              <a:gd name="connsiteX0" fmla="*/ 0 w 5518813"/>
              <a:gd name="connsiteY0" fmla="*/ 0 h 3981450"/>
              <a:gd name="connsiteX1" fmla="*/ 1737448 w 5518813"/>
              <a:gd name="connsiteY1" fmla="*/ 773420 h 3981450"/>
              <a:gd name="connsiteX2" fmla="*/ 3566370 w 5518813"/>
              <a:gd name="connsiteY2" fmla="*/ 3306607 h 3981450"/>
              <a:gd name="connsiteX3" fmla="*/ 5420344 w 5518813"/>
              <a:gd name="connsiteY3" fmla="*/ 3957770 h 3981450"/>
              <a:gd name="connsiteX4" fmla="*/ 0 w 5518813"/>
              <a:gd name="connsiteY4" fmla="*/ 3981450 h 3981450"/>
              <a:gd name="connsiteX5" fmla="*/ 0 w 5518813"/>
              <a:gd name="connsiteY5" fmla="*/ 0 h 3981450"/>
              <a:gd name="connsiteX0" fmla="*/ 0 w 5420344"/>
              <a:gd name="connsiteY0" fmla="*/ 0 h 3981450"/>
              <a:gd name="connsiteX1" fmla="*/ 1737448 w 5420344"/>
              <a:gd name="connsiteY1" fmla="*/ 773420 h 3981450"/>
              <a:gd name="connsiteX2" fmla="*/ 3566370 w 5420344"/>
              <a:gd name="connsiteY2" fmla="*/ 3306607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0344" h="3981450">
                <a:moveTo>
                  <a:pt x="0" y="0"/>
                </a:moveTo>
                <a:cubicBezTo>
                  <a:pt x="1112570" y="2254609"/>
                  <a:pt x="1074477" y="-282701"/>
                  <a:pt x="1810448" y="307247"/>
                </a:cubicBezTo>
                <a:cubicBezTo>
                  <a:pt x="2546419" y="897195"/>
                  <a:pt x="2647281" y="2589413"/>
                  <a:pt x="3261097" y="3120138"/>
                </a:cubicBezTo>
                <a:cubicBezTo>
                  <a:pt x="3874913" y="3650863"/>
                  <a:pt x="3955389" y="2261667"/>
                  <a:pt x="5420344" y="3957770"/>
                </a:cubicBezTo>
                <a:lnTo>
                  <a:pt x="0" y="3981450"/>
                </a:lnTo>
                <a:lnTo>
                  <a:pt x="0" y="0"/>
                </a:lnTo>
                <a:close/>
              </a:path>
            </a:pathLst>
          </a:custGeom>
          <a:solidFill>
            <a:srgbClr val="9AAFC0">
              <a:alpha val="10000"/>
            </a:srgbClr>
          </a:solidFill>
          <a:ln w="12700" cap="flat" cmpd="sng" algn="ctr">
            <a:noFill/>
            <a:prstDash val="solid"/>
            <a:miter lim="800000"/>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Text Placeholder 12">
            <a:extLst>
              <a:ext uri="{FF2B5EF4-FFF2-40B4-BE49-F238E27FC236}">
                <a16:creationId xmlns:a16="http://schemas.microsoft.com/office/drawing/2014/main" id="{73B7604C-CDAB-CF43-A307-A06153F3D830}"/>
              </a:ext>
            </a:extLst>
          </p:cNvPr>
          <p:cNvSpPr>
            <a:spLocks noGrp="1"/>
          </p:cNvSpPr>
          <p:nvPr>
            <p:ph type="body" idx="1"/>
          </p:nvPr>
        </p:nvSpPr>
        <p:spPr>
          <a:xfrm>
            <a:off x="1175361" y="2450149"/>
            <a:ext cx="21959810" cy="7025986"/>
          </a:xfrm>
          <a:prstGeom prst="rect">
            <a:avLst/>
          </a:prstGeom>
        </p:spPr>
        <p:txBody>
          <a:bodyPr vert="horz" lIns="91440" tIns="45720" rIns="91440" bIns="45720" rtlCol="0">
            <a:normAutofit/>
          </a:bodyPr>
          <a:lstStyle/>
          <a:p>
            <a:pPr lvl="0"/>
            <a:r>
              <a:rPr lang="en-GB"/>
              <a:t>Platte </a:t>
            </a:r>
            <a:r>
              <a:rPr lang="en-GB" err="1"/>
              <a:t>tekst</a:t>
            </a:r>
            <a:endParaRPr lang="en-GB"/>
          </a:p>
          <a:p>
            <a:pPr lvl="1"/>
            <a:r>
              <a:rPr lang="en-GB"/>
              <a:t>Bullet</a:t>
            </a:r>
          </a:p>
          <a:p>
            <a:pPr lvl="2"/>
            <a:r>
              <a:rPr lang="en-GB" err="1"/>
              <a:t>Subtitel</a:t>
            </a:r>
            <a:endParaRPr lang="en-GB"/>
          </a:p>
        </p:txBody>
      </p:sp>
      <p:grpSp>
        <p:nvGrpSpPr>
          <p:cNvPr id="9" name="Group 8">
            <a:extLst>
              <a:ext uri="{FF2B5EF4-FFF2-40B4-BE49-F238E27FC236}">
                <a16:creationId xmlns:a16="http://schemas.microsoft.com/office/drawing/2014/main" id="{7B1636C5-2967-4EE6-AD68-F310A952725C}"/>
              </a:ext>
            </a:extLst>
          </p:cNvPr>
          <p:cNvGrpSpPr/>
          <p:nvPr userDrawn="1"/>
        </p:nvGrpSpPr>
        <p:grpSpPr>
          <a:xfrm>
            <a:off x="1175358" y="1273913"/>
            <a:ext cx="22259336" cy="561074"/>
            <a:chOff x="472458" y="532263"/>
            <a:chExt cx="8886288" cy="280537"/>
          </a:xfrm>
        </p:grpSpPr>
        <p:cxnSp>
          <p:nvCxnSpPr>
            <p:cNvPr id="10" name="Straight Connector 9">
              <a:extLst>
                <a:ext uri="{FF2B5EF4-FFF2-40B4-BE49-F238E27FC236}">
                  <a16:creationId xmlns:a16="http://schemas.microsoft.com/office/drawing/2014/main" id="{33044C85-1B62-453C-84B7-C60E731E8766}"/>
                </a:ext>
              </a:extLst>
            </p:cNvPr>
            <p:cNvCxnSpPr/>
            <p:nvPr/>
          </p:nvCxnSpPr>
          <p:spPr bwMode="auto">
            <a:xfrm>
              <a:off x="472458" y="812800"/>
              <a:ext cx="8533823" cy="0"/>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63955D06-E59F-4925-AB90-F6189C1562B8}"/>
                </a:ext>
              </a:extLst>
            </p:cNvPr>
            <p:cNvCxnSpPr/>
            <p:nvPr/>
          </p:nvCxnSpPr>
          <p:spPr bwMode="auto">
            <a:xfrm flipV="1">
              <a:off x="9006281" y="532263"/>
              <a:ext cx="352465" cy="280537"/>
            </a:xfrm>
            <a:prstGeom prst="line">
              <a:avLst/>
            </a:prstGeom>
            <a:solidFill>
              <a:schemeClr val="accent1"/>
            </a:solidFill>
            <a:ln w="19050" cap="flat" cmpd="sng" algn="ctr">
              <a:solidFill>
                <a:srgbClr val="00928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 name="Rectangle 11">
            <a:extLst>
              <a:ext uri="{FF2B5EF4-FFF2-40B4-BE49-F238E27FC236}">
                <a16:creationId xmlns:a16="http://schemas.microsoft.com/office/drawing/2014/main" id="{669BF5D2-9801-450D-9977-B03317C48535}"/>
              </a:ext>
            </a:extLst>
          </p:cNvPr>
          <p:cNvSpPr/>
          <p:nvPr userDrawn="1"/>
        </p:nvSpPr>
        <p:spPr bwMode="gray">
          <a:xfrm>
            <a:off x="5174971" y="12799590"/>
            <a:ext cx="18242342" cy="280800"/>
          </a:xfrm>
          <a:prstGeom prst="rect">
            <a:avLst/>
          </a:prstGeom>
          <a:solidFill>
            <a:srgbClr val="009286"/>
          </a:solidFill>
          <a:ln w="9525" cap="flat" cmpd="sng" algn="ctr">
            <a:noFill/>
            <a:prstDash val="solid"/>
            <a:round/>
            <a:headEnd type="none" w="med" len="med"/>
            <a:tailEnd type="none" w="med" len="med"/>
          </a:ln>
          <a:effectLst/>
        </p:spPr>
        <p:txBody>
          <a:bodyPr vert="horz" wrap="square" lIns="207762" tIns="103882" rIns="207762" bIns="103882" numCol="1" rtlCol="0" anchor="t" anchorCtr="0" compatLnSpc="1">
            <a:prstTxWarp prst="textNoShape">
              <a:avLst/>
            </a:prstTxWarp>
          </a:bodyPr>
          <a:lstStyle/>
          <a:p>
            <a:pPr defTabSz="2369738" fontAlgn="base">
              <a:spcBef>
                <a:spcPct val="0"/>
              </a:spcBef>
              <a:spcAft>
                <a:spcPct val="0"/>
              </a:spcAft>
            </a:pPr>
            <a:endParaRPr lang="en-US" sz="4266">
              <a:solidFill>
                <a:srgbClr val="009286"/>
              </a:solidFill>
              <a:latin typeface="Arial" charset="0"/>
              <a:cs typeface="Arial" charset="0"/>
            </a:endParaRPr>
          </a:p>
        </p:txBody>
      </p:sp>
      <p:sp>
        <p:nvSpPr>
          <p:cNvPr id="14" name="Right Triangle 13">
            <a:extLst>
              <a:ext uri="{FF2B5EF4-FFF2-40B4-BE49-F238E27FC236}">
                <a16:creationId xmlns:a16="http://schemas.microsoft.com/office/drawing/2014/main" id="{43D8FA8C-6CEC-4597-873B-134C5459CB1B}"/>
              </a:ext>
            </a:extLst>
          </p:cNvPr>
          <p:cNvSpPr>
            <a:spLocks noChangeAspect="1"/>
          </p:cNvSpPr>
          <p:nvPr userDrawn="1"/>
        </p:nvSpPr>
        <p:spPr bwMode="ltGray">
          <a:xfrm flipH="1">
            <a:off x="23057725" y="12803926"/>
            <a:ext cx="359586" cy="276464"/>
          </a:xfrm>
          <a:prstGeom prst="rtTriangle">
            <a:avLst/>
          </a:prstGeom>
          <a:solidFill>
            <a:srgbClr val="005E5D"/>
          </a:solidFill>
          <a:ln w="9525" cap="flat" cmpd="sng" algn="ctr">
            <a:noFill/>
            <a:prstDash val="solid"/>
            <a:round/>
            <a:headEnd type="none" w="med" len="med"/>
            <a:tailEnd type="none" w="med" len="med"/>
          </a:ln>
          <a:effectLst/>
        </p:spPr>
        <p:txBody>
          <a:bodyPr vert="horz" wrap="square" lIns="207762" tIns="103882" rIns="207762" bIns="103882" numCol="1" rtlCol="0" anchor="t" anchorCtr="0" compatLnSpc="1">
            <a:prstTxWarp prst="textNoShape">
              <a:avLst/>
            </a:prstTxWarp>
          </a:bodyPr>
          <a:lstStyle/>
          <a:p>
            <a:pPr defTabSz="2369738" fontAlgn="base">
              <a:spcBef>
                <a:spcPct val="0"/>
              </a:spcBef>
              <a:spcAft>
                <a:spcPct val="0"/>
              </a:spcAft>
            </a:pPr>
            <a:endParaRPr lang="en-US" sz="4266">
              <a:solidFill>
                <a:srgbClr val="009286"/>
              </a:solidFill>
              <a:latin typeface="Arial" charset="0"/>
              <a:cs typeface="Arial" charset="0"/>
            </a:endParaRPr>
          </a:p>
        </p:txBody>
      </p:sp>
      <p:sp>
        <p:nvSpPr>
          <p:cNvPr id="15" name="Tijdelijke aanduiding voor dianummer 3">
            <a:extLst>
              <a:ext uri="{FF2B5EF4-FFF2-40B4-BE49-F238E27FC236}">
                <a16:creationId xmlns:a16="http://schemas.microsoft.com/office/drawing/2014/main" id="{AA6586AB-1C0F-471E-B9C7-850B6A3AD96C}"/>
              </a:ext>
            </a:extLst>
          </p:cNvPr>
          <p:cNvSpPr txBox="1">
            <a:spLocks/>
          </p:cNvSpPr>
          <p:nvPr userDrawn="1"/>
        </p:nvSpPr>
        <p:spPr bwMode="white">
          <a:xfrm>
            <a:off x="21274863" y="12787242"/>
            <a:ext cx="1733958" cy="28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NL"/>
            </a:defPPr>
            <a:lvl1pPr algn="r" defTabSz="957776" rtl="0" fontAlgn="base">
              <a:lnSpc>
                <a:spcPts val="1106"/>
              </a:lnSpc>
              <a:spcBef>
                <a:spcPct val="0"/>
              </a:spcBef>
              <a:spcAft>
                <a:spcPct val="0"/>
              </a:spcAft>
              <a:defRPr sz="900" b="1" kern="1200">
                <a:solidFill>
                  <a:srgbClr val="FFFFFF"/>
                </a:solidFill>
                <a:latin typeface="Arial" charset="0"/>
                <a:ea typeface="+mn-ea"/>
                <a:cs typeface="Arial" charset="0"/>
              </a:defRPr>
            </a:lvl1pPr>
            <a:lvl2pPr marL="419847" algn="l" rtl="0" fontAlgn="base">
              <a:spcBef>
                <a:spcPct val="0"/>
              </a:spcBef>
              <a:spcAft>
                <a:spcPct val="0"/>
              </a:spcAft>
              <a:defRPr kern="1200">
                <a:solidFill>
                  <a:schemeClr val="tx1"/>
                </a:solidFill>
                <a:latin typeface="Arial" charset="0"/>
                <a:ea typeface="+mn-ea"/>
                <a:cs typeface="Arial" charset="0"/>
              </a:defRPr>
            </a:lvl2pPr>
            <a:lvl3pPr marL="839694" algn="l" rtl="0" fontAlgn="base">
              <a:spcBef>
                <a:spcPct val="0"/>
              </a:spcBef>
              <a:spcAft>
                <a:spcPct val="0"/>
              </a:spcAft>
              <a:defRPr kern="1200">
                <a:solidFill>
                  <a:schemeClr val="tx1"/>
                </a:solidFill>
                <a:latin typeface="Arial" charset="0"/>
                <a:ea typeface="+mn-ea"/>
                <a:cs typeface="Arial" charset="0"/>
              </a:defRPr>
            </a:lvl3pPr>
            <a:lvl4pPr marL="1259540" algn="l" rtl="0" fontAlgn="base">
              <a:spcBef>
                <a:spcPct val="0"/>
              </a:spcBef>
              <a:spcAft>
                <a:spcPct val="0"/>
              </a:spcAft>
              <a:defRPr kern="1200">
                <a:solidFill>
                  <a:schemeClr val="tx1"/>
                </a:solidFill>
                <a:latin typeface="Arial" charset="0"/>
                <a:ea typeface="+mn-ea"/>
                <a:cs typeface="Arial" charset="0"/>
              </a:defRPr>
            </a:lvl4pPr>
            <a:lvl5pPr marL="1679387" algn="l" rtl="0" fontAlgn="base">
              <a:spcBef>
                <a:spcPct val="0"/>
              </a:spcBef>
              <a:spcAft>
                <a:spcPct val="0"/>
              </a:spcAft>
              <a:defRPr kern="1200">
                <a:solidFill>
                  <a:schemeClr val="tx1"/>
                </a:solidFill>
                <a:latin typeface="Arial" charset="0"/>
                <a:ea typeface="+mn-ea"/>
                <a:cs typeface="Arial" charset="0"/>
              </a:defRPr>
            </a:lvl5pPr>
            <a:lvl6pPr marL="2099234" algn="l" defTabSz="839694" rtl="0" eaLnBrk="1" latinLnBrk="0" hangingPunct="1">
              <a:defRPr kern="1200">
                <a:solidFill>
                  <a:schemeClr val="tx1"/>
                </a:solidFill>
                <a:latin typeface="Arial" charset="0"/>
                <a:ea typeface="+mn-ea"/>
                <a:cs typeface="Arial" charset="0"/>
              </a:defRPr>
            </a:lvl6pPr>
            <a:lvl7pPr marL="2519081" algn="l" defTabSz="839694" rtl="0" eaLnBrk="1" latinLnBrk="0" hangingPunct="1">
              <a:defRPr kern="1200">
                <a:solidFill>
                  <a:schemeClr val="tx1"/>
                </a:solidFill>
                <a:latin typeface="Arial" charset="0"/>
                <a:ea typeface="+mn-ea"/>
                <a:cs typeface="Arial" charset="0"/>
              </a:defRPr>
            </a:lvl7pPr>
            <a:lvl8pPr marL="2938927" algn="l" defTabSz="839694" rtl="0" eaLnBrk="1" latinLnBrk="0" hangingPunct="1">
              <a:defRPr kern="1200">
                <a:solidFill>
                  <a:schemeClr val="tx1"/>
                </a:solidFill>
                <a:latin typeface="Arial" charset="0"/>
                <a:ea typeface="+mn-ea"/>
                <a:cs typeface="Arial" charset="0"/>
              </a:defRPr>
            </a:lvl8pPr>
            <a:lvl9pPr marL="3358774" algn="l" defTabSz="839694" rtl="0" eaLnBrk="1" latinLnBrk="0" hangingPunct="1">
              <a:defRPr kern="1200">
                <a:solidFill>
                  <a:schemeClr val="tx1"/>
                </a:solidFill>
                <a:latin typeface="Arial" charset="0"/>
                <a:ea typeface="+mn-ea"/>
                <a:cs typeface="Arial" charset="0"/>
              </a:defRPr>
            </a:lvl9pPr>
          </a:lstStyle>
          <a:p>
            <a:pPr marL="0" marR="0" lvl="0" indent="0" algn="r" defTabSz="2176130" rtl="0" eaLnBrk="1" fontAlgn="base" latinLnBrk="0" hangingPunct="1">
              <a:lnSpc>
                <a:spcPts val="2510"/>
              </a:lnSpc>
              <a:spcBef>
                <a:spcPct val="0"/>
              </a:spcBef>
              <a:spcAft>
                <a:spcPct val="0"/>
              </a:spcAft>
              <a:buClrTx/>
              <a:buSzTx/>
              <a:buFontTx/>
              <a:buNone/>
              <a:tabLst/>
              <a:defRPr/>
            </a:pPr>
            <a:fld id="{C23ADB4E-9B09-45A2-A801-D3601615BFC8}" type="slidenum">
              <a:rPr kumimoji="0" lang="nl-NL" sz="2134" b="1" i="0" u="none" strike="noStrike" kern="1200" cap="none" spc="0" normalizeH="0" baseline="0" noProof="0" smtClean="0">
                <a:ln>
                  <a:noFill/>
                </a:ln>
                <a:solidFill>
                  <a:srgbClr val="FFFFFF"/>
                </a:solidFill>
                <a:effectLst/>
                <a:uLnTx/>
                <a:uFillTx/>
                <a:latin typeface="Arial" charset="0"/>
                <a:ea typeface="+mn-ea"/>
                <a:cs typeface="Arial" charset="0"/>
              </a:rPr>
              <a:pPr marL="0" marR="0" lvl="0" indent="0" algn="r" defTabSz="2176130" rtl="0" eaLnBrk="1" fontAlgn="base" latinLnBrk="0" hangingPunct="1">
                <a:lnSpc>
                  <a:spcPts val="2510"/>
                </a:lnSpc>
                <a:spcBef>
                  <a:spcPct val="0"/>
                </a:spcBef>
                <a:spcAft>
                  <a:spcPct val="0"/>
                </a:spcAft>
                <a:buClrTx/>
                <a:buSzTx/>
                <a:buFontTx/>
                <a:buNone/>
                <a:tabLst/>
                <a:defRPr/>
              </a:pPr>
              <a:t>‹#›</a:t>
            </a:fld>
            <a:endParaRPr kumimoji="0" lang="nl-NL" sz="2134" b="1" i="0" u="none" strike="noStrike" kern="1200" cap="none" spc="0" normalizeH="0" baseline="0" noProof="0">
              <a:ln>
                <a:noFill/>
              </a:ln>
              <a:solidFill>
                <a:srgbClr val="FFFFFF"/>
              </a:solidFill>
              <a:effectLst/>
              <a:uLnTx/>
              <a:uFillTx/>
              <a:latin typeface="Arial" charset="0"/>
              <a:ea typeface="+mn-ea"/>
              <a:cs typeface="Arial" charset="0"/>
            </a:endParaRPr>
          </a:p>
        </p:txBody>
      </p:sp>
      <p:pic>
        <p:nvPicPr>
          <p:cNvPr id="16" name="Afbeelding 1">
            <a:extLst>
              <a:ext uri="{FF2B5EF4-FFF2-40B4-BE49-F238E27FC236}">
                <a16:creationId xmlns:a16="http://schemas.microsoft.com/office/drawing/2014/main" id="{25433584-BC5E-444F-BF0F-70B578FA8E9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08002" y="12691200"/>
            <a:ext cx="2912232" cy="700800"/>
          </a:xfrm>
          <a:prstGeom prst="rect">
            <a:avLst/>
          </a:prstGeom>
        </p:spPr>
      </p:pic>
      <p:sp>
        <p:nvSpPr>
          <p:cNvPr id="18" name="Freeform: Shape 17">
            <a:extLst>
              <a:ext uri="{FF2B5EF4-FFF2-40B4-BE49-F238E27FC236}">
                <a16:creationId xmlns:a16="http://schemas.microsoft.com/office/drawing/2014/main" id="{16FF1A2D-D10C-4719-BBF7-2C030F7A8137}"/>
              </a:ext>
            </a:extLst>
          </p:cNvPr>
          <p:cNvSpPr/>
          <p:nvPr userDrawn="1"/>
        </p:nvSpPr>
        <p:spPr>
          <a:xfrm flipV="1">
            <a:off x="0" y="7974"/>
            <a:ext cx="24384000" cy="5061528"/>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2465553 w 4152900"/>
              <a:gd name="connsiteY1" fmla="*/ 962849 h 3981450"/>
              <a:gd name="connsiteX2" fmla="*/ 4152900 w 4152900"/>
              <a:gd name="connsiteY2" fmla="*/ 3981450 h 3981450"/>
              <a:gd name="connsiteX3" fmla="*/ 0 w 4152900"/>
              <a:gd name="connsiteY3" fmla="*/ 3981450 h 3981450"/>
              <a:gd name="connsiteX4" fmla="*/ 0 w 4152900"/>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465553 w 5420344"/>
              <a:gd name="connsiteY1" fmla="*/ 962849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64083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2748706 w 5420344"/>
              <a:gd name="connsiteY1" fmla="*/ 1270671 h 3981450"/>
              <a:gd name="connsiteX2" fmla="*/ 5420344 w 5420344"/>
              <a:gd name="connsiteY2" fmla="*/ 3957770 h 3981450"/>
              <a:gd name="connsiteX3" fmla="*/ 0 w 5420344"/>
              <a:gd name="connsiteY3" fmla="*/ 3981450 h 3981450"/>
              <a:gd name="connsiteX4" fmla="*/ 0 w 5420344"/>
              <a:gd name="connsiteY4" fmla="*/ 0 h 3981450"/>
              <a:gd name="connsiteX0" fmla="*/ 0 w 5420344"/>
              <a:gd name="connsiteY0" fmla="*/ 0 h 3981450"/>
              <a:gd name="connsiteX1" fmla="*/ 1737448 w 5420344"/>
              <a:gd name="connsiteY1" fmla="*/ 773420 h 3981450"/>
              <a:gd name="connsiteX2" fmla="*/ 5420344 w 5420344"/>
              <a:gd name="connsiteY2" fmla="*/ 3957770 h 3981450"/>
              <a:gd name="connsiteX3" fmla="*/ 0 w 5420344"/>
              <a:gd name="connsiteY3" fmla="*/ 3981450 h 3981450"/>
              <a:gd name="connsiteX4" fmla="*/ 0 w 5420344"/>
              <a:gd name="connsiteY4" fmla="*/ 0 h 3981450"/>
              <a:gd name="connsiteX0" fmla="*/ 0 w 5504564"/>
              <a:gd name="connsiteY0" fmla="*/ 0 h 3981450"/>
              <a:gd name="connsiteX1" fmla="*/ 1737448 w 5504564"/>
              <a:gd name="connsiteY1" fmla="*/ 773420 h 3981450"/>
              <a:gd name="connsiteX2" fmla="*/ 3195575 w 5504564"/>
              <a:gd name="connsiteY2" fmla="*/ 2335785 h 3981450"/>
              <a:gd name="connsiteX3" fmla="*/ 5420344 w 5504564"/>
              <a:gd name="connsiteY3" fmla="*/ 3957770 h 3981450"/>
              <a:gd name="connsiteX4" fmla="*/ 0 w 5504564"/>
              <a:gd name="connsiteY4" fmla="*/ 3981450 h 3981450"/>
              <a:gd name="connsiteX5" fmla="*/ 0 w 5504564"/>
              <a:gd name="connsiteY5" fmla="*/ 0 h 3981450"/>
              <a:gd name="connsiteX0" fmla="*/ 0 w 5518813"/>
              <a:gd name="connsiteY0" fmla="*/ 0 h 3981450"/>
              <a:gd name="connsiteX1" fmla="*/ 1737448 w 5518813"/>
              <a:gd name="connsiteY1" fmla="*/ 773420 h 3981450"/>
              <a:gd name="connsiteX2" fmla="*/ 3566370 w 5518813"/>
              <a:gd name="connsiteY2" fmla="*/ 3306607 h 3981450"/>
              <a:gd name="connsiteX3" fmla="*/ 5420344 w 5518813"/>
              <a:gd name="connsiteY3" fmla="*/ 3957770 h 3981450"/>
              <a:gd name="connsiteX4" fmla="*/ 0 w 5518813"/>
              <a:gd name="connsiteY4" fmla="*/ 3981450 h 3981450"/>
              <a:gd name="connsiteX5" fmla="*/ 0 w 5518813"/>
              <a:gd name="connsiteY5" fmla="*/ 0 h 3981450"/>
              <a:gd name="connsiteX0" fmla="*/ 0 w 5420344"/>
              <a:gd name="connsiteY0" fmla="*/ 0 h 3981450"/>
              <a:gd name="connsiteX1" fmla="*/ 1737448 w 5420344"/>
              <a:gd name="connsiteY1" fmla="*/ 773420 h 3981450"/>
              <a:gd name="connsiteX2" fmla="*/ 3566370 w 5420344"/>
              <a:gd name="connsiteY2" fmla="*/ 3306607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737448 w 5420344"/>
              <a:gd name="connsiteY1" fmla="*/ 773420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 name="connsiteX0" fmla="*/ 0 w 5420344"/>
              <a:gd name="connsiteY0" fmla="*/ 0 h 3981450"/>
              <a:gd name="connsiteX1" fmla="*/ 1810448 w 5420344"/>
              <a:gd name="connsiteY1" fmla="*/ 307247 h 3981450"/>
              <a:gd name="connsiteX2" fmla="*/ 3261097 w 5420344"/>
              <a:gd name="connsiteY2" fmla="*/ 3120138 h 3981450"/>
              <a:gd name="connsiteX3" fmla="*/ 5420344 w 5420344"/>
              <a:gd name="connsiteY3" fmla="*/ 3957770 h 3981450"/>
              <a:gd name="connsiteX4" fmla="*/ 0 w 5420344"/>
              <a:gd name="connsiteY4" fmla="*/ 3981450 h 3981450"/>
              <a:gd name="connsiteX5" fmla="*/ 0 w 5420344"/>
              <a:gd name="connsiteY5"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0344" h="3981450">
                <a:moveTo>
                  <a:pt x="0" y="0"/>
                </a:moveTo>
                <a:cubicBezTo>
                  <a:pt x="1112570" y="2254609"/>
                  <a:pt x="1074477" y="-282701"/>
                  <a:pt x="1810448" y="307247"/>
                </a:cubicBezTo>
                <a:cubicBezTo>
                  <a:pt x="2546419" y="897195"/>
                  <a:pt x="2647281" y="2589413"/>
                  <a:pt x="3261097" y="3120138"/>
                </a:cubicBezTo>
                <a:cubicBezTo>
                  <a:pt x="3874913" y="3650863"/>
                  <a:pt x="3955389" y="2261667"/>
                  <a:pt x="5420344" y="3957770"/>
                </a:cubicBezTo>
                <a:lnTo>
                  <a:pt x="0" y="3981450"/>
                </a:lnTo>
                <a:lnTo>
                  <a:pt x="0" y="0"/>
                </a:lnTo>
                <a:close/>
              </a:path>
            </a:pathLst>
          </a:custGeom>
          <a:solidFill>
            <a:srgbClr val="1C8BB5">
              <a:alpha val="5000"/>
            </a:srgbClr>
          </a:solidFill>
          <a:ln w="12700" cap="flat" cmpd="sng" algn="ctr">
            <a:noFill/>
            <a:prstDash val="solid"/>
            <a:miter lim="800000"/>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0224212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Lst>
  <p:txStyles>
    <p:titleStyle>
      <a:lvl1pPr algn="l" defTabSz="1828708" rtl="0" eaLnBrk="1" latinLnBrk="0" hangingPunct="1">
        <a:lnSpc>
          <a:spcPct val="90000"/>
        </a:lnSpc>
        <a:spcBef>
          <a:spcPct val="0"/>
        </a:spcBef>
        <a:buNone/>
        <a:defRPr sz="4266" b="1" kern="1200">
          <a:solidFill>
            <a:schemeClr val="accent1"/>
          </a:solidFill>
          <a:latin typeface="Arial" panose="020B0604020202020204" pitchFamily="34" charset="0"/>
          <a:ea typeface="+mj-ea"/>
          <a:cs typeface="Arial" panose="020B0604020202020204" pitchFamily="34" charset="0"/>
        </a:defRPr>
      </a:lvl1pPr>
    </p:titleStyle>
    <p:bodyStyle>
      <a:lvl1pPr marL="0" indent="0" algn="l" defTabSz="1828708" rtl="0" eaLnBrk="1" latinLnBrk="0" hangingPunct="1">
        <a:lnSpc>
          <a:spcPct val="90000"/>
        </a:lnSpc>
        <a:spcBef>
          <a:spcPts val="2000"/>
        </a:spcBef>
        <a:buFont typeface="Arial" panose="020B0604020202020204" pitchFamily="34" charset="0"/>
        <a:buNone/>
        <a:defRPr sz="3200" kern="1200">
          <a:solidFill>
            <a:schemeClr val="tx1"/>
          </a:solidFill>
          <a:latin typeface="Arial" panose="020B0604020202020204" pitchFamily="34" charset="0"/>
          <a:ea typeface="+mn-ea"/>
          <a:cs typeface="Arial" panose="020B0604020202020204" pitchFamily="34" charset="0"/>
        </a:defRPr>
      </a:lvl1pPr>
      <a:lvl2pPr marL="76196" indent="355584" algn="l" defTabSz="1828708" rtl="0" eaLnBrk="1" latinLnBrk="0" hangingPunct="1">
        <a:lnSpc>
          <a:spcPct val="90000"/>
        </a:lnSpc>
        <a:spcBef>
          <a:spcPts val="1000"/>
        </a:spcBef>
        <a:buSzPct val="80000"/>
        <a:buFont typeface="Arial" panose="020B0604020202020204" pitchFamily="34" charset="0"/>
        <a:buChar char="•"/>
        <a:tabLst/>
        <a:defRPr sz="3200" kern="1200">
          <a:solidFill>
            <a:schemeClr val="tx1"/>
          </a:solidFill>
          <a:latin typeface="Arial" panose="020B0604020202020204" pitchFamily="34" charset="0"/>
          <a:ea typeface="+mn-ea"/>
          <a:cs typeface="Arial" panose="020B0604020202020204" pitchFamily="34" charset="0"/>
        </a:defRPr>
      </a:lvl2pPr>
      <a:lvl3pPr marL="0" indent="76196" algn="l" defTabSz="1828708" rtl="0" eaLnBrk="1" latinLnBrk="0" hangingPunct="1">
        <a:lnSpc>
          <a:spcPct val="90000"/>
        </a:lnSpc>
        <a:spcBef>
          <a:spcPts val="1000"/>
        </a:spcBef>
        <a:buFont typeface="Arial" panose="020B0604020202020204" pitchFamily="34" charset="0"/>
        <a:buNone/>
        <a:tabLst/>
        <a:defRPr sz="3200" b="1" kern="1200">
          <a:solidFill>
            <a:schemeClr val="accent1"/>
          </a:solidFill>
          <a:latin typeface="Arial" panose="020B0604020202020204" pitchFamily="34" charset="0"/>
          <a:ea typeface="+mn-ea"/>
          <a:cs typeface="Arial" panose="020B0604020202020204" pitchFamily="34" charset="0"/>
        </a:defRPr>
      </a:lvl3pPr>
      <a:lvl4pPr marL="3200240"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6"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8"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4"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8"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2" indent="-457178" algn="l" defTabSz="1828708"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NL"/>
      </a:defPPr>
      <a:lvl1pPr marL="0" algn="l" defTabSz="1828708" rtl="0" eaLnBrk="1" latinLnBrk="0" hangingPunct="1">
        <a:defRPr sz="3600" kern="1200">
          <a:solidFill>
            <a:schemeClr val="tx1"/>
          </a:solidFill>
          <a:latin typeface="+mn-lt"/>
          <a:ea typeface="+mn-ea"/>
          <a:cs typeface="+mn-cs"/>
        </a:defRPr>
      </a:lvl1pPr>
      <a:lvl2pPr marL="914356" algn="l" defTabSz="1828708" rtl="0" eaLnBrk="1" latinLnBrk="0" hangingPunct="1">
        <a:defRPr sz="3600" kern="1200">
          <a:solidFill>
            <a:schemeClr val="tx1"/>
          </a:solidFill>
          <a:latin typeface="+mn-lt"/>
          <a:ea typeface="+mn-ea"/>
          <a:cs typeface="+mn-cs"/>
        </a:defRPr>
      </a:lvl2pPr>
      <a:lvl3pPr marL="1828708" algn="l" defTabSz="1828708" rtl="0" eaLnBrk="1" latinLnBrk="0" hangingPunct="1">
        <a:defRPr sz="3600" kern="1200">
          <a:solidFill>
            <a:schemeClr val="tx1"/>
          </a:solidFill>
          <a:latin typeface="+mn-lt"/>
          <a:ea typeface="+mn-ea"/>
          <a:cs typeface="+mn-cs"/>
        </a:defRPr>
      </a:lvl3pPr>
      <a:lvl4pPr marL="2743064" algn="l" defTabSz="1828708" rtl="0" eaLnBrk="1" latinLnBrk="0" hangingPunct="1">
        <a:defRPr sz="3600" kern="1200">
          <a:solidFill>
            <a:schemeClr val="tx1"/>
          </a:solidFill>
          <a:latin typeface="+mn-lt"/>
          <a:ea typeface="+mn-ea"/>
          <a:cs typeface="+mn-cs"/>
        </a:defRPr>
      </a:lvl4pPr>
      <a:lvl5pPr marL="3657418" algn="l" defTabSz="1828708" rtl="0" eaLnBrk="1" latinLnBrk="0" hangingPunct="1">
        <a:defRPr sz="3600" kern="1200">
          <a:solidFill>
            <a:schemeClr val="tx1"/>
          </a:solidFill>
          <a:latin typeface="+mn-lt"/>
          <a:ea typeface="+mn-ea"/>
          <a:cs typeface="+mn-cs"/>
        </a:defRPr>
      </a:lvl5pPr>
      <a:lvl6pPr marL="4571772" algn="l" defTabSz="1828708" rtl="0" eaLnBrk="1" latinLnBrk="0" hangingPunct="1">
        <a:defRPr sz="3600" kern="1200">
          <a:solidFill>
            <a:schemeClr val="tx1"/>
          </a:solidFill>
          <a:latin typeface="+mn-lt"/>
          <a:ea typeface="+mn-ea"/>
          <a:cs typeface="+mn-cs"/>
        </a:defRPr>
      </a:lvl6pPr>
      <a:lvl7pPr marL="5486124" algn="l" defTabSz="1828708" rtl="0" eaLnBrk="1" latinLnBrk="0" hangingPunct="1">
        <a:defRPr sz="3600" kern="1200">
          <a:solidFill>
            <a:schemeClr val="tx1"/>
          </a:solidFill>
          <a:latin typeface="+mn-lt"/>
          <a:ea typeface="+mn-ea"/>
          <a:cs typeface="+mn-cs"/>
        </a:defRPr>
      </a:lvl7pPr>
      <a:lvl8pPr marL="6400480" algn="l" defTabSz="1828708" rtl="0" eaLnBrk="1" latinLnBrk="0" hangingPunct="1">
        <a:defRPr sz="3600" kern="1200">
          <a:solidFill>
            <a:schemeClr val="tx1"/>
          </a:solidFill>
          <a:latin typeface="+mn-lt"/>
          <a:ea typeface="+mn-ea"/>
          <a:cs typeface="+mn-cs"/>
        </a:defRPr>
      </a:lvl8pPr>
      <a:lvl9pPr marL="7314836" algn="l" defTabSz="182870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7">
          <p15:clr>
            <a:srgbClr val="F26B43"/>
          </p15:clr>
        </p15:guide>
        <p15:guide id="2" pos="272">
          <p15:clr>
            <a:srgbClr val="F26B43"/>
          </p15:clr>
        </p15:guide>
        <p15:guide id="3" pos="5465">
          <p15:clr>
            <a:srgbClr val="F26B43"/>
          </p15:clr>
        </p15:guide>
        <p15:guide id="4" orient="horz" pos="286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43BA8F22-7EB4-1644-AA8D-2899E16D4EBA}"/>
              </a:ext>
            </a:extLst>
          </p:cNvPr>
          <p:cNvSpPr>
            <a:spLocks noGrp="1" noChangeArrowheads="1"/>
          </p:cNvSpPr>
          <p:nvPr>
            <p:ph type="title"/>
          </p:nvPr>
        </p:nvSpPr>
        <p:spPr bwMode="gray">
          <a:xfrm>
            <a:off x="406400" y="0"/>
            <a:ext cx="23977600"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7" name="Rectangle 4">
            <a:extLst>
              <a:ext uri="{FF2B5EF4-FFF2-40B4-BE49-F238E27FC236}">
                <a16:creationId xmlns:a16="http://schemas.microsoft.com/office/drawing/2014/main" id="{17C77C3F-D34C-5E41-BB32-782688C368D9}"/>
              </a:ext>
            </a:extLst>
          </p:cNvPr>
          <p:cNvSpPr>
            <a:spLocks noGrp="1" noChangeArrowheads="1"/>
          </p:cNvSpPr>
          <p:nvPr>
            <p:ph type="body" idx="1"/>
          </p:nvPr>
        </p:nvSpPr>
        <p:spPr bwMode="gray">
          <a:xfrm>
            <a:off x="203209" y="2076461"/>
            <a:ext cx="1593557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text styles</a:t>
            </a:r>
          </a:p>
        </p:txBody>
      </p:sp>
    </p:spTree>
    <p:extLst>
      <p:ext uri="{BB962C8B-B14F-4D97-AF65-F5344CB8AC3E}">
        <p14:creationId xmlns:p14="http://schemas.microsoft.com/office/powerpoint/2010/main" val="2222088222"/>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rtl="0" eaLnBrk="0" fontAlgn="base" hangingPunct="0">
        <a:lnSpc>
          <a:spcPts val="6892"/>
        </a:lnSpc>
        <a:spcBef>
          <a:spcPct val="0"/>
        </a:spcBef>
        <a:spcAft>
          <a:spcPct val="0"/>
        </a:spcAft>
        <a:defRPr sz="5908" b="1" kern="1200">
          <a:solidFill>
            <a:srgbClr val="113365"/>
          </a:solidFill>
          <a:latin typeface="+mj-lt"/>
          <a:ea typeface="+mj-ea"/>
          <a:cs typeface="+mj-cs"/>
        </a:defRPr>
      </a:lvl1pPr>
      <a:lvl2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2pPr>
      <a:lvl3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3pPr>
      <a:lvl4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4pPr>
      <a:lvl5pPr algn="l" rtl="0" eaLnBrk="0" fontAlgn="base" hangingPunct="0">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5pPr>
      <a:lvl6pPr marL="112547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6pPr>
      <a:lvl7pPr marL="225094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7pPr>
      <a:lvl8pPr marL="3376414"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8pPr>
      <a:lvl9pPr marL="4501888" algn="l" rtl="0" fontAlgn="base">
        <a:lnSpc>
          <a:spcPts val="6892"/>
        </a:lnSpc>
        <a:spcBef>
          <a:spcPct val="0"/>
        </a:spcBef>
        <a:spcAft>
          <a:spcPct val="0"/>
        </a:spcAft>
        <a:defRPr sz="5908" b="1">
          <a:solidFill>
            <a:srgbClr val="113365"/>
          </a:solidFill>
          <a:latin typeface="Arial Narrow" panose="020B0604020202020204" pitchFamily="34" charset="0"/>
          <a:cs typeface="Arial" panose="020B0604020202020204" pitchFamily="34" charset="0"/>
        </a:defRPr>
      </a:lvl9pPr>
    </p:titleStyle>
    <p:bodyStyle>
      <a:lvl1pPr marL="570552" indent="-570552" algn="l" rtl="0" eaLnBrk="0" fontAlgn="base" hangingPunct="0">
        <a:spcBef>
          <a:spcPct val="0"/>
        </a:spcBef>
        <a:spcAft>
          <a:spcPct val="50000"/>
        </a:spcAft>
        <a:buClr>
          <a:schemeClr val="accent2"/>
        </a:buClr>
        <a:buFont typeface="Wingdings" pitchFamily="2" charset="2"/>
        <a:defRPr sz="3938" b="1" i="1" kern="1200">
          <a:solidFill>
            <a:schemeClr val="tx1"/>
          </a:solidFill>
          <a:latin typeface="+mn-lt"/>
          <a:ea typeface="+mn-ea"/>
          <a:cs typeface="+mn-cs"/>
        </a:defRPr>
      </a:lvl1pPr>
      <a:lvl2pPr marL="1148920" indent="-574462" algn="l" rtl="0" eaLnBrk="0" fontAlgn="base" hangingPunct="0">
        <a:spcBef>
          <a:spcPct val="0"/>
        </a:spcBef>
        <a:spcAft>
          <a:spcPct val="50000"/>
        </a:spcAft>
        <a:buClr>
          <a:schemeClr val="accent2"/>
        </a:buClr>
        <a:buFont typeface="Arial" panose="020B0604020202020204" pitchFamily="34" charset="0"/>
        <a:defRPr sz="3446" kern="1200">
          <a:solidFill>
            <a:schemeClr val="tx1"/>
          </a:solidFill>
          <a:latin typeface="+mn-lt"/>
          <a:ea typeface="+mn-ea"/>
          <a:cs typeface="+mn-cs"/>
        </a:defRPr>
      </a:lvl2pPr>
      <a:lvl3pPr marL="1696022" indent="-543198" algn="l" rtl="0" eaLnBrk="0" fontAlgn="base" hangingPunct="0">
        <a:spcBef>
          <a:spcPct val="0"/>
        </a:spcBef>
        <a:spcAft>
          <a:spcPct val="50000"/>
        </a:spcAft>
        <a:buClr>
          <a:schemeClr val="accent2"/>
        </a:buClr>
        <a:buChar char="•"/>
        <a:defRPr sz="2954" kern="1200">
          <a:solidFill>
            <a:schemeClr val="tx1"/>
          </a:solidFill>
          <a:latin typeface="+mn-lt"/>
          <a:ea typeface="+mn-ea"/>
          <a:cs typeface="+mn-cs"/>
        </a:defRPr>
      </a:lvl3pPr>
      <a:lvl4pPr marL="2262668" indent="-562736" algn="l" rtl="0" eaLnBrk="0" fontAlgn="base" hangingPunct="0">
        <a:spcBef>
          <a:spcPct val="0"/>
        </a:spcBef>
        <a:spcAft>
          <a:spcPct val="50000"/>
        </a:spcAft>
        <a:buClr>
          <a:schemeClr val="accent2"/>
        </a:buClr>
        <a:buFont typeface="Arial" panose="020B0604020202020204" pitchFamily="34" charset="0"/>
        <a:buChar char="–"/>
        <a:defRPr sz="2954" kern="1200">
          <a:solidFill>
            <a:schemeClr val="tx1"/>
          </a:solidFill>
          <a:latin typeface="+mn-lt"/>
          <a:ea typeface="+mn-ea"/>
          <a:cs typeface="+mn-cs"/>
        </a:defRPr>
      </a:lvl4pPr>
      <a:lvl5pPr marL="2829312" indent="-562736" algn="l" rtl="0" eaLnBrk="0" fontAlgn="base" hangingPunct="0">
        <a:spcBef>
          <a:spcPct val="0"/>
        </a:spcBef>
        <a:spcAft>
          <a:spcPct val="50000"/>
        </a:spcAft>
        <a:buClr>
          <a:schemeClr val="accent2"/>
        </a:buClr>
        <a:buChar char="•"/>
        <a:defRPr sz="2954" kern="1200">
          <a:solidFill>
            <a:schemeClr val="tx1"/>
          </a:solidFill>
          <a:latin typeface="+mn-lt"/>
          <a:ea typeface="+mn-ea"/>
          <a:cs typeface="+mn-cs"/>
        </a:defRPr>
      </a:lvl5pPr>
      <a:lvl6pPr marL="6190094"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6pPr>
      <a:lvl7pPr marL="7315566"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7pPr>
      <a:lvl8pPr marL="8441038"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8pPr>
      <a:lvl9pPr marL="9566508" indent="-562736" algn="l" defTabSz="2250944" rtl="0" eaLnBrk="1" latinLnBrk="0" hangingPunct="1">
        <a:lnSpc>
          <a:spcPct val="90000"/>
        </a:lnSpc>
        <a:spcBef>
          <a:spcPts val="1230"/>
        </a:spcBef>
        <a:buFont typeface="Arial" panose="020B0604020202020204" pitchFamily="34" charset="0"/>
        <a:buChar char="•"/>
        <a:defRPr sz="4430" kern="1200">
          <a:solidFill>
            <a:schemeClr val="tx1"/>
          </a:solidFill>
          <a:latin typeface="+mn-lt"/>
          <a:ea typeface="+mn-ea"/>
          <a:cs typeface="+mn-cs"/>
        </a:defRPr>
      </a:lvl9pPr>
    </p:bodyStyle>
    <p:otherStyle>
      <a:defPPr>
        <a:defRPr lang="en-US"/>
      </a:defPPr>
      <a:lvl1pPr marL="0" algn="l" defTabSz="2250944" rtl="0" eaLnBrk="1" latinLnBrk="0" hangingPunct="1">
        <a:defRPr sz="4430" kern="1200">
          <a:solidFill>
            <a:schemeClr val="tx1"/>
          </a:solidFill>
          <a:latin typeface="+mn-lt"/>
          <a:ea typeface="+mn-ea"/>
          <a:cs typeface="+mn-cs"/>
        </a:defRPr>
      </a:lvl1pPr>
      <a:lvl2pPr marL="1125474" algn="l" defTabSz="2250944" rtl="0" eaLnBrk="1" latinLnBrk="0" hangingPunct="1">
        <a:defRPr sz="4430" kern="1200">
          <a:solidFill>
            <a:schemeClr val="tx1"/>
          </a:solidFill>
          <a:latin typeface="+mn-lt"/>
          <a:ea typeface="+mn-ea"/>
          <a:cs typeface="+mn-cs"/>
        </a:defRPr>
      </a:lvl2pPr>
      <a:lvl3pPr marL="2250944" algn="l" defTabSz="2250944" rtl="0" eaLnBrk="1" latinLnBrk="0" hangingPunct="1">
        <a:defRPr sz="4430" kern="1200">
          <a:solidFill>
            <a:schemeClr val="tx1"/>
          </a:solidFill>
          <a:latin typeface="+mn-lt"/>
          <a:ea typeface="+mn-ea"/>
          <a:cs typeface="+mn-cs"/>
        </a:defRPr>
      </a:lvl3pPr>
      <a:lvl4pPr marL="3376414" algn="l" defTabSz="2250944" rtl="0" eaLnBrk="1" latinLnBrk="0" hangingPunct="1">
        <a:defRPr sz="4430" kern="1200">
          <a:solidFill>
            <a:schemeClr val="tx1"/>
          </a:solidFill>
          <a:latin typeface="+mn-lt"/>
          <a:ea typeface="+mn-ea"/>
          <a:cs typeface="+mn-cs"/>
        </a:defRPr>
      </a:lvl4pPr>
      <a:lvl5pPr marL="4501888" algn="l" defTabSz="2250944" rtl="0" eaLnBrk="1" latinLnBrk="0" hangingPunct="1">
        <a:defRPr sz="4430" kern="1200">
          <a:solidFill>
            <a:schemeClr val="tx1"/>
          </a:solidFill>
          <a:latin typeface="+mn-lt"/>
          <a:ea typeface="+mn-ea"/>
          <a:cs typeface="+mn-cs"/>
        </a:defRPr>
      </a:lvl5pPr>
      <a:lvl6pPr marL="5627358" algn="l" defTabSz="2250944" rtl="0" eaLnBrk="1" latinLnBrk="0" hangingPunct="1">
        <a:defRPr sz="4430" kern="1200">
          <a:solidFill>
            <a:schemeClr val="tx1"/>
          </a:solidFill>
          <a:latin typeface="+mn-lt"/>
          <a:ea typeface="+mn-ea"/>
          <a:cs typeface="+mn-cs"/>
        </a:defRPr>
      </a:lvl6pPr>
      <a:lvl7pPr marL="6752830" algn="l" defTabSz="2250944" rtl="0" eaLnBrk="1" latinLnBrk="0" hangingPunct="1">
        <a:defRPr sz="4430" kern="1200">
          <a:solidFill>
            <a:schemeClr val="tx1"/>
          </a:solidFill>
          <a:latin typeface="+mn-lt"/>
          <a:ea typeface="+mn-ea"/>
          <a:cs typeface="+mn-cs"/>
        </a:defRPr>
      </a:lvl7pPr>
      <a:lvl8pPr marL="7878302" algn="l" defTabSz="2250944" rtl="0" eaLnBrk="1" latinLnBrk="0" hangingPunct="1">
        <a:defRPr sz="4430" kern="1200">
          <a:solidFill>
            <a:schemeClr val="tx1"/>
          </a:solidFill>
          <a:latin typeface="+mn-lt"/>
          <a:ea typeface="+mn-ea"/>
          <a:cs typeface="+mn-cs"/>
        </a:defRPr>
      </a:lvl8pPr>
      <a:lvl9pPr marL="9003772" algn="l" defTabSz="2250944" rtl="0" eaLnBrk="1" latinLnBrk="0" hangingPunct="1">
        <a:defRPr sz="443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526" y="914400"/>
            <a:ext cx="22037040" cy="110799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7"/>
            <a:ext cx="22037040" cy="322549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19798399" y="4820815"/>
            <a:ext cx="13716002" cy="4039522"/>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65"/>
            <a:stretch>
              <a:fillRect/>
            </a:stretch>
          </p:blipFill>
          <p:spPr>
            <a:xfrm>
              <a:off x="2664459" y="4351495"/>
              <a:ext cx="6793992" cy="690372"/>
            </a:xfrm>
            <a:prstGeom prst="rect">
              <a:avLst/>
            </a:prstGeom>
          </p:spPr>
        </p:pic>
      </p:grpSp>
      <p:sp>
        <p:nvSpPr>
          <p:cNvPr id="38" name="TextBox 37">
            <a:extLst>
              <a:ext uri="{FF2B5EF4-FFF2-40B4-BE49-F238E27FC236}">
                <a16:creationId xmlns:a16="http://schemas.microsoft.com/office/drawing/2014/main" id="{729A35DE-D4EB-377C-FA2E-FAE4458A9DA2}"/>
              </a:ext>
            </a:extLst>
          </p:cNvPr>
          <p:cNvSpPr txBox="1"/>
          <p:nvPr>
            <p:extLst>
              <p:ext uri="{1162E1C5-73C7-4A58-AE30-91384D911F3F}">
                <p184:classification xmlns:p184="http://schemas.microsoft.com/office/powerpoint/2018/4/main" val="hdr"/>
              </p:ext>
            </p:extLst>
          </p:nvPr>
        </p:nvSpPr>
        <p:spPr>
          <a:xfrm>
            <a:off x="127000" y="127000"/>
            <a:ext cx="4356100" cy="615553"/>
          </a:xfrm>
          <a:prstGeom prst="rect">
            <a:avLst/>
          </a:prstGeom>
        </p:spPr>
        <p:txBody>
          <a:bodyPr horzOverflow="overflow" lIns="0" tIns="0" rIns="0" bIns="0">
            <a:spAutoFit/>
          </a:bodyPr>
          <a:lstStyle/>
          <a:p>
            <a:pPr algn="l"/>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
        <p:nvSpPr>
          <p:cNvPr id="48" name="TextBox 47">
            <a:extLst>
              <a:ext uri="{FF2B5EF4-FFF2-40B4-BE49-F238E27FC236}">
                <a16:creationId xmlns:a16="http://schemas.microsoft.com/office/drawing/2014/main" id="{92EDDD9E-F550-2359-4D3D-8FD1379FDC88}"/>
              </a:ext>
            </a:extLst>
          </p:cNvPr>
          <p:cNvSpPr txBox="1"/>
          <p:nvPr>
            <p:extLst>
              <p:ext uri="{1162E1C5-73C7-4A58-AE30-91384D911F3F}">
                <p184:classification xmlns:p184="http://schemas.microsoft.com/office/powerpoint/2018/4/main" val="ftr"/>
              </p:ext>
            </p:extLst>
          </p:nvPr>
        </p:nvSpPr>
        <p:spPr>
          <a:xfrm>
            <a:off x="127000" y="13284200"/>
            <a:ext cx="4356100" cy="615553"/>
          </a:xfrm>
          <a:prstGeom prst="rect">
            <a:avLst/>
          </a:prstGeom>
        </p:spPr>
        <p:txBody>
          <a:bodyPr horzOverflow="overflow" lIns="0" tIns="0" rIns="0" bIns="0">
            <a:spAutoFit/>
          </a:bodyPr>
          <a:lstStyle/>
          <a:p>
            <a:pPr algn="l"/>
            <a:r>
              <a:rPr lang="en-US" sz="2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Highly Confidential</a:t>
            </a:r>
          </a:p>
        </p:txBody>
      </p:sp>
    </p:spTree>
    <p:extLst>
      <p:ext uri="{BB962C8B-B14F-4D97-AF65-F5344CB8AC3E}">
        <p14:creationId xmlns:p14="http://schemas.microsoft.com/office/powerpoint/2010/main" val="3139767491"/>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 id="2147483885" r:id="rId38"/>
    <p:sldLayoutId id="2147483886" r:id="rId39"/>
    <p:sldLayoutId id="2147483887" r:id="rId40"/>
    <p:sldLayoutId id="2147483888" r:id="rId41"/>
    <p:sldLayoutId id="2147483889" r:id="rId42"/>
    <p:sldLayoutId id="2147483890" r:id="rId43"/>
    <p:sldLayoutId id="2147483891" r:id="rId44"/>
    <p:sldLayoutId id="2147483892" r:id="rId45"/>
    <p:sldLayoutId id="2147483893" r:id="rId46"/>
    <p:sldLayoutId id="2147483894" r:id="rId47"/>
    <p:sldLayoutId id="2147483895" r:id="rId48"/>
    <p:sldLayoutId id="2147483896" r:id="rId49"/>
    <p:sldLayoutId id="2147483897" r:id="rId50"/>
    <p:sldLayoutId id="2147483898" r:id="rId51"/>
    <p:sldLayoutId id="2147483899" r:id="rId52"/>
    <p:sldLayoutId id="2147483900" r:id="rId53"/>
    <p:sldLayoutId id="2147483901" r:id="rId54"/>
    <p:sldLayoutId id="2147483902" r:id="rId55"/>
    <p:sldLayoutId id="2147483903" r:id="rId56"/>
    <p:sldLayoutId id="2147483904" r:id="rId57"/>
    <p:sldLayoutId id="2147483905" r:id="rId58"/>
    <p:sldLayoutId id="2147483906" r:id="rId59"/>
    <p:sldLayoutId id="2147483907" r:id="rId60"/>
    <p:sldLayoutId id="2147483909" r:id="rId61"/>
  </p:sldLayoutIdLst>
  <p:transition>
    <p:fade/>
  </p:transition>
  <p:hf sldNum="0" hdr="0" dt="0"/>
  <p:txStyles>
    <p:titleStyle>
      <a:lvl1pPr algn="l" defTabSz="1865484"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hyperlink" Target="https://arxiv.org/abs/2205.1191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2203.11171.pdf"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2110.08387"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57.emf"/></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EA5A4B2E-5042-4B4E-B2B5-880E87A12C9E}"/>
              </a:ext>
            </a:extLst>
          </p:cNvPr>
          <p:cNvSpPr/>
          <p:nvPr/>
        </p:nvSpPr>
        <p:spPr>
          <a:xfrm>
            <a:off x="8621384" y="3023518"/>
            <a:ext cx="6927209" cy="6927209"/>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6" name="Circle">
            <a:extLst>
              <a:ext uri="{FF2B5EF4-FFF2-40B4-BE49-F238E27FC236}">
                <a16:creationId xmlns:a16="http://schemas.microsoft.com/office/drawing/2014/main" id="{8AEE9766-5FA2-8A42-92F6-228DD2727DAD}"/>
              </a:ext>
            </a:extLst>
          </p:cNvPr>
          <p:cNvSpPr/>
          <p:nvPr/>
        </p:nvSpPr>
        <p:spPr>
          <a:xfrm>
            <a:off x="8621384" y="3456469"/>
            <a:ext cx="6927209" cy="6927209"/>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7" name="Circle">
            <a:extLst>
              <a:ext uri="{FF2B5EF4-FFF2-40B4-BE49-F238E27FC236}">
                <a16:creationId xmlns:a16="http://schemas.microsoft.com/office/drawing/2014/main" id="{6FDB5175-0D75-6948-8555-7077B35C2106}"/>
              </a:ext>
            </a:extLst>
          </p:cNvPr>
          <p:cNvSpPr/>
          <p:nvPr/>
        </p:nvSpPr>
        <p:spPr>
          <a:xfrm>
            <a:off x="8621384" y="3889419"/>
            <a:ext cx="6927209" cy="6927209"/>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8" name="Circle">
            <a:extLst>
              <a:ext uri="{FF2B5EF4-FFF2-40B4-BE49-F238E27FC236}">
                <a16:creationId xmlns:a16="http://schemas.microsoft.com/office/drawing/2014/main" id="{91ED0E5E-9976-2248-8548-106B618165E9}"/>
              </a:ext>
            </a:extLst>
          </p:cNvPr>
          <p:cNvSpPr/>
          <p:nvPr/>
        </p:nvSpPr>
        <p:spPr>
          <a:xfrm>
            <a:off x="8621384" y="4322370"/>
            <a:ext cx="6927209" cy="6927209"/>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nvGrpSpPr>
          <p:cNvPr id="15" name="Group 14">
            <a:extLst>
              <a:ext uri="{FF2B5EF4-FFF2-40B4-BE49-F238E27FC236}">
                <a16:creationId xmlns:a16="http://schemas.microsoft.com/office/drawing/2014/main" id="{96C5D449-ED8C-5E47-AEFE-785A8FE0F969}"/>
              </a:ext>
            </a:extLst>
          </p:cNvPr>
          <p:cNvGrpSpPr/>
          <p:nvPr/>
        </p:nvGrpSpPr>
        <p:grpSpPr>
          <a:xfrm rot="5400000">
            <a:off x="15408254" y="3893645"/>
            <a:ext cx="5080000" cy="6032500"/>
            <a:chOff x="9652000" y="3841750"/>
            <a:chExt cx="5080000" cy="6032500"/>
          </a:xfrm>
        </p:grpSpPr>
        <p:sp>
          <p:nvSpPr>
            <p:cNvPr id="16" name="Circle">
              <a:extLst>
                <a:ext uri="{FF2B5EF4-FFF2-40B4-BE49-F238E27FC236}">
                  <a16:creationId xmlns:a16="http://schemas.microsoft.com/office/drawing/2014/main" id="{5A4DC09E-71C5-9845-B717-D20E4FE48A0A}"/>
                </a:ext>
              </a:extLst>
            </p:cNvPr>
            <p:cNvSpPr/>
            <p:nvPr/>
          </p:nvSpPr>
          <p:spPr>
            <a:xfrm>
              <a:off x="9652000" y="3841750"/>
              <a:ext cx="5080000" cy="5080000"/>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7" name="Circle">
              <a:extLst>
                <a:ext uri="{FF2B5EF4-FFF2-40B4-BE49-F238E27FC236}">
                  <a16:creationId xmlns:a16="http://schemas.microsoft.com/office/drawing/2014/main" id="{21BB3A8A-0BF9-FB4B-9A6F-ECED41D82137}"/>
                </a:ext>
              </a:extLst>
            </p:cNvPr>
            <p:cNvSpPr/>
            <p:nvPr/>
          </p:nvSpPr>
          <p:spPr>
            <a:xfrm>
              <a:off x="9652000" y="4159250"/>
              <a:ext cx="5080000" cy="5080000"/>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8" name="Circle">
              <a:extLst>
                <a:ext uri="{FF2B5EF4-FFF2-40B4-BE49-F238E27FC236}">
                  <a16:creationId xmlns:a16="http://schemas.microsoft.com/office/drawing/2014/main" id="{45EAA9F6-7325-FD45-9BBD-70B98559700C}"/>
                </a:ext>
              </a:extLst>
            </p:cNvPr>
            <p:cNvSpPr/>
            <p:nvPr/>
          </p:nvSpPr>
          <p:spPr>
            <a:xfrm>
              <a:off x="9652000" y="4476750"/>
              <a:ext cx="5080000" cy="5080000"/>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9" name="Circle">
              <a:extLst>
                <a:ext uri="{FF2B5EF4-FFF2-40B4-BE49-F238E27FC236}">
                  <a16:creationId xmlns:a16="http://schemas.microsoft.com/office/drawing/2014/main" id="{0DA4B9F2-684A-BC44-8EC9-632CAEFCCD0F}"/>
                </a:ext>
              </a:extLst>
            </p:cNvPr>
            <p:cNvSpPr/>
            <p:nvPr/>
          </p:nvSpPr>
          <p:spPr>
            <a:xfrm>
              <a:off x="9652000" y="4794250"/>
              <a:ext cx="5080000" cy="5080000"/>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sp>
        <p:nvSpPr>
          <p:cNvPr id="14" name="TextBox 13">
            <a:extLst>
              <a:ext uri="{FF2B5EF4-FFF2-40B4-BE49-F238E27FC236}">
                <a16:creationId xmlns:a16="http://schemas.microsoft.com/office/drawing/2014/main" id="{110E46DB-0A46-1446-B7FF-18B7D245E8B3}"/>
              </a:ext>
            </a:extLst>
          </p:cNvPr>
          <p:cNvSpPr txBox="1"/>
          <p:nvPr/>
        </p:nvSpPr>
        <p:spPr>
          <a:xfrm>
            <a:off x="8889670" y="6458259"/>
            <a:ext cx="6550648" cy="910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ts val="6300"/>
              </a:lnSpc>
            </a:pPr>
            <a:r>
              <a:rPr lang="en-US" sz="4000" dirty="0">
                <a:solidFill>
                  <a:schemeClr val="bg2"/>
                </a:solidFill>
                <a:latin typeface="Roboto" panose="02000000000000000000" pitchFamily="2" charset="0"/>
                <a:ea typeface="Roboto" panose="02000000000000000000" pitchFamily="2" charset="0"/>
                <a:cs typeface="Roboto" panose="02000000000000000000" pitchFamily="2" charset="0"/>
              </a:rPr>
              <a:t>Prompt engineering</a:t>
            </a:r>
            <a:endParaRPr kumimoji="0" lang="en-US" sz="4000" b="1" i="0" u="none" strike="noStrike" cap="none" spc="0" normalizeH="0" baseline="0" dirty="0">
              <a:ln>
                <a:noFill/>
              </a:ln>
              <a:solidFill>
                <a:schemeClr val="bg2"/>
              </a:solidFill>
              <a:effectLst/>
              <a:uFillTx/>
              <a:latin typeface="Roboto" panose="02000000000000000000" pitchFamily="2" charset="0"/>
              <a:ea typeface="Roboto" panose="02000000000000000000" pitchFamily="2" charset="0"/>
              <a:cs typeface="Roboto" panose="02000000000000000000" pitchFamily="2" charset="0"/>
              <a:sym typeface="Helvetica Neue"/>
            </a:endParaRPr>
          </a:p>
        </p:txBody>
      </p:sp>
      <p:grpSp>
        <p:nvGrpSpPr>
          <p:cNvPr id="9" name="Group 8">
            <a:extLst>
              <a:ext uri="{FF2B5EF4-FFF2-40B4-BE49-F238E27FC236}">
                <a16:creationId xmlns:a16="http://schemas.microsoft.com/office/drawing/2014/main" id="{517E227B-8403-3A43-B2DE-256A6776DCC3}"/>
              </a:ext>
            </a:extLst>
          </p:cNvPr>
          <p:cNvGrpSpPr/>
          <p:nvPr/>
        </p:nvGrpSpPr>
        <p:grpSpPr>
          <a:xfrm rot="16200000">
            <a:off x="3652960" y="3903823"/>
            <a:ext cx="5080000" cy="6032500"/>
            <a:chOff x="9652000" y="3841750"/>
            <a:chExt cx="5080000" cy="6032500"/>
          </a:xfrm>
        </p:grpSpPr>
        <p:sp>
          <p:nvSpPr>
            <p:cNvPr id="10" name="Circle">
              <a:extLst>
                <a:ext uri="{FF2B5EF4-FFF2-40B4-BE49-F238E27FC236}">
                  <a16:creationId xmlns:a16="http://schemas.microsoft.com/office/drawing/2014/main" id="{E56C2C3E-805C-3B44-A031-6F73A4988F47}"/>
                </a:ext>
              </a:extLst>
            </p:cNvPr>
            <p:cNvSpPr/>
            <p:nvPr/>
          </p:nvSpPr>
          <p:spPr>
            <a:xfrm>
              <a:off x="9652000" y="3841750"/>
              <a:ext cx="5080000" cy="5080000"/>
            </a:xfrm>
            <a:prstGeom prst="ellipse">
              <a:avLst/>
            </a:prstGeom>
            <a:ln w="63500">
              <a:solidFill>
                <a:srgbClr val="94B9B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1" name="Circle">
              <a:extLst>
                <a:ext uri="{FF2B5EF4-FFF2-40B4-BE49-F238E27FC236}">
                  <a16:creationId xmlns:a16="http://schemas.microsoft.com/office/drawing/2014/main" id="{7A1E72CC-5A1C-A949-B061-4CF6BEFBD3ED}"/>
                </a:ext>
              </a:extLst>
            </p:cNvPr>
            <p:cNvSpPr/>
            <p:nvPr/>
          </p:nvSpPr>
          <p:spPr>
            <a:xfrm>
              <a:off x="9652000" y="4159250"/>
              <a:ext cx="5080000" cy="5080000"/>
            </a:xfrm>
            <a:prstGeom prst="ellipse">
              <a:avLst/>
            </a:prstGeom>
            <a:ln w="63500">
              <a:solidFill>
                <a:srgbClr val="94B9BA">
                  <a:alpha val="7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2" name="Circle">
              <a:extLst>
                <a:ext uri="{FF2B5EF4-FFF2-40B4-BE49-F238E27FC236}">
                  <a16:creationId xmlns:a16="http://schemas.microsoft.com/office/drawing/2014/main" id="{E9CAB42F-2D4E-CA42-B99F-DC374337EB50}"/>
                </a:ext>
              </a:extLst>
            </p:cNvPr>
            <p:cNvSpPr/>
            <p:nvPr/>
          </p:nvSpPr>
          <p:spPr>
            <a:xfrm>
              <a:off x="9652000" y="4476750"/>
              <a:ext cx="5080000" cy="5080000"/>
            </a:xfrm>
            <a:prstGeom prst="ellipse">
              <a:avLst/>
            </a:prstGeom>
            <a:ln w="63500">
              <a:solidFill>
                <a:srgbClr val="94B9BA">
                  <a:alpha val="4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sp>
          <p:nvSpPr>
            <p:cNvPr id="13" name="Circle">
              <a:extLst>
                <a:ext uri="{FF2B5EF4-FFF2-40B4-BE49-F238E27FC236}">
                  <a16:creationId xmlns:a16="http://schemas.microsoft.com/office/drawing/2014/main" id="{DF815D7D-BC40-CC49-88CB-A1259BCCBFB6}"/>
                </a:ext>
              </a:extLst>
            </p:cNvPr>
            <p:cNvSpPr/>
            <p:nvPr/>
          </p:nvSpPr>
          <p:spPr>
            <a:xfrm>
              <a:off x="9652000" y="4794250"/>
              <a:ext cx="5080000" cy="5080000"/>
            </a:xfrm>
            <a:prstGeom prst="ellipse">
              <a:avLst/>
            </a:prstGeom>
            <a:ln w="63500">
              <a:solidFill>
                <a:srgbClr val="94B9BA">
                  <a:alpha val="1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6519779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Question answering</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DFB8CE7E-AB70-E93D-A598-3F9853B742B2}"/>
              </a:ext>
            </a:extLst>
          </p:cNvPr>
          <p:cNvPicPr>
            <a:picLocks noChangeAspect="1"/>
          </p:cNvPicPr>
          <p:nvPr/>
        </p:nvPicPr>
        <p:blipFill>
          <a:blip r:embed="rId3"/>
          <a:stretch>
            <a:fillRect/>
          </a:stretch>
        </p:blipFill>
        <p:spPr>
          <a:xfrm>
            <a:off x="3656659" y="1913968"/>
            <a:ext cx="18249164" cy="10800000"/>
          </a:xfrm>
          <a:prstGeom prst="rect">
            <a:avLst/>
          </a:prstGeom>
        </p:spPr>
      </p:pic>
    </p:spTree>
    <p:extLst>
      <p:ext uri="{BB962C8B-B14F-4D97-AF65-F5344CB8AC3E}">
        <p14:creationId xmlns:p14="http://schemas.microsoft.com/office/powerpoint/2010/main" val="1594528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Text classification</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8CBA691D-903F-D61A-0169-125CF4961711}"/>
              </a:ext>
            </a:extLst>
          </p:cNvPr>
          <p:cNvPicPr>
            <a:picLocks noChangeAspect="1"/>
          </p:cNvPicPr>
          <p:nvPr/>
        </p:nvPicPr>
        <p:blipFill>
          <a:blip r:embed="rId3"/>
          <a:stretch>
            <a:fillRect/>
          </a:stretch>
        </p:blipFill>
        <p:spPr>
          <a:xfrm>
            <a:off x="5595017" y="4809839"/>
            <a:ext cx="13193966" cy="4096322"/>
          </a:xfrm>
          <a:prstGeom prst="rect">
            <a:avLst/>
          </a:prstGeom>
        </p:spPr>
      </p:pic>
    </p:spTree>
    <p:extLst>
      <p:ext uri="{BB962C8B-B14F-4D97-AF65-F5344CB8AC3E}">
        <p14:creationId xmlns:p14="http://schemas.microsoft.com/office/powerpoint/2010/main" val="59799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913C86-102B-C05E-DF49-2D2F26BD585B}"/>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Role Playing</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E72B349-11A7-9EF6-045B-C8546C048195}"/>
              </a:ext>
            </a:extLst>
          </p:cNvPr>
          <p:cNvPicPr>
            <a:picLocks noChangeAspect="1"/>
          </p:cNvPicPr>
          <p:nvPr/>
        </p:nvPicPr>
        <p:blipFill>
          <a:blip r:embed="rId3"/>
          <a:stretch>
            <a:fillRect/>
          </a:stretch>
        </p:blipFill>
        <p:spPr>
          <a:xfrm>
            <a:off x="5547385" y="3480916"/>
            <a:ext cx="13289230" cy="6754168"/>
          </a:xfrm>
          <a:prstGeom prst="rect">
            <a:avLst/>
          </a:prstGeom>
        </p:spPr>
      </p:pic>
    </p:spTree>
    <p:extLst>
      <p:ext uri="{BB962C8B-B14F-4D97-AF65-F5344CB8AC3E}">
        <p14:creationId xmlns:p14="http://schemas.microsoft.com/office/powerpoint/2010/main" val="85904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2A8213-61F1-C722-D3D1-9B8E4662D228}"/>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Code Generation</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7EE69472-1EAF-1875-E73B-595014433BC2}"/>
              </a:ext>
            </a:extLst>
          </p:cNvPr>
          <p:cNvPicPr>
            <a:picLocks noChangeAspect="1"/>
          </p:cNvPicPr>
          <p:nvPr/>
        </p:nvPicPr>
        <p:blipFill>
          <a:blip r:embed="rId3"/>
          <a:stretch>
            <a:fillRect/>
          </a:stretch>
        </p:blipFill>
        <p:spPr>
          <a:xfrm>
            <a:off x="2192696" y="2781301"/>
            <a:ext cx="19998608" cy="9163050"/>
          </a:xfrm>
          <a:prstGeom prst="rect">
            <a:avLst/>
          </a:prstGeom>
        </p:spPr>
      </p:pic>
    </p:spTree>
    <p:extLst>
      <p:ext uri="{BB962C8B-B14F-4D97-AF65-F5344CB8AC3E}">
        <p14:creationId xmlns:p14="http://schemas.microsoft.com/office/powerpoint/2010/main" val="3025825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2A8213-61F1-C722-D3D1-9B8E4662D228}"/>
              </a:ext>
            </a:extLst>
          </p:cNvPr>
          <p:cNvSpPr txBox="1"/>
          <p:nvPr/>
        </p:nvSpPr>
        <p:spPr>
          <a:xfrm>
            <a:off x="260792" y="596835"/>
            <a:ext cx="19600759" cy="823302"/>
          </a:xfrm>
          <a:prstGeom prst="rect">
            <a:avLst/>
          </a:prstGeom>
          <a:noFill/>
        </p:spPr>
        <p:txBody>
          <a:bodyPr wrap="square" rtlCol="0">
            <a:spAutoFit/>
          </a:bodyPr>
          <a:lstStyle/>
          <a:p>
            <a:pPr algn="l" defTabSz="1828161" hangingPunct="1">
              <a:lnSpc>
                <a:spcPts val="5999"/>
              </a:lnSpc>
              <a:spcAft>
                <a:spcPts val="1200"/>
              </a:spcAft>
              <a:defRPr/>
            </a:pPr>
            <a:r>
              <a:rPr lang="en-US" sz="4799" b="0" kern="120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Reasoning</a:t>
            </a:r>
            <a:endParaRPr lang="en-US" sz="4799" b="0" kern="120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8D95F5A3-00C1-EF7A-DEAB-398CE80A2D8F}"/>
              </a:ext>
            </a:extLst>
          </p:cNvPr>
          <p:cNvPicPr>
            <a:picLocks noChangeAspect="1"/>
          </p:cNvPicPr>
          <p:nvPr/>
        </p:nvPicPr>
        <p:blipFill>
          <a:blip r:embed="rId3"/>
          <a:stretch>
            <a:fillRect/>
          </a:stretch>
        </p:blipFill>
        <p:spPr>
          <a:xfrm>
            <a:off x="5128226" y="3723837"/>
            <a:ext cx="14127547" cy="6268325"/>
          </a:xfrm>
          <a:prstGeom prst="rect">
            <a:avLst/>
          </a:prstGeom>
        </p:spPr>
      </p:pic>
    </p:spTree>
    <p:extLst>
      <p:ext uri="{BB962C8B-B14F-4D97-AF65-F5344CB8AC3E}">
        <p14:creationId xmlns:p14="http://schemas.microsoft.com/office/powerpoint/2010/main" val="3987363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9C585DAD-4999-F89F-C8BD-EF00D3401B90}"/>
              </a:ext>
            </a:extLst>
          </p:cNvPr>
          <p:cNvSpPr/>
          <p:nvPr/>
        </p:nvSpPr>
        <p:spPr>
          <a:xfrm>
            <a:off x="4045656" y="4644575"/>
            <a:ext cx="16670060" cy="5268682"/>
          </a:xfrm>
          <a:prstGeom prst="ellipse">
            <a:avLst/>
          </a:prstGeom>
          <a:ln w="57150">
            <a:solidFill>
              <a:schemeClr val="bg1">
                <a:alpha val="13000"/>
              </a:schemeClr>
            </a:solidFill>
            <a:miter lim="400000"/>
          </a:ln>
        </p:spPr>
        <p:txBody>
          <a:bodyPr lIns="0" tIns="0" rIns="0" bIns="0" anchor="ctr"/>
          <a:lstStyle/>
          <a:p>
            <a:pPr marL="0" marR="0" lvl="0" indent="0" algn="ctr" defTabSz="825252"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 name="Lorem ipsum dolor sit amet, consectetur adipiscing elit, sed do eiusmod tempor incididunt ut labore et dolore magna aliqua. Ut enim ad minim veniam, quis nostrud exercitation ullamco laboris nisi ut aliquip ex ea commodo consequat. Duis aute irure dolor ">
            <a:extLst>
              <a:ext uri="{FF2B5EF4-FFF2-40B4-BE49-F238E27FC236}">
                <a16:creationId xmlns:a16="http://schemas.microsoft.com/office/drawing/2014/main" id="{BA55848D-0BDA-FC93-9242-13EFA598FE36}"/>
              </a:ext>
            </a:extLst>
          </p:cNvPr>
          <p:cNvSpPr txBox="1"/>
          <p:nvPr/>
        </p:nvSpPr>
        <p:spPr>
          <a:xfrm>
            <a:off x="4423687" y="6788520"/>
            <a:ext cx="15301228" cy="779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82" tIns="50782" rIns="50782" bIns="50782">
            <a:spAutoFit/>
          </a:bodyPr>
          <a:lstStyle>
            <a:lvl1pPr defTabSz="457200">
              <a:defRPr sz="2000" b="0">
                <a:solidFill>
                  <a:srgbClr val="FFFFFF"/>
                </a:solidFill>
                <a:latin typeface="Open Sans Regular"/>
                <a:ea typeface="Open Sans Regular"/>
                <a:cs typeface="Open Sans Regular"/>
                <a:sym typeface="Open Sans Regula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kern="1200" dirty="0">
                <a:latin typeface="Roboto" panose="02000000000000000000" pitchFamily="2" charset="0"/>
                <a:ea typeface="Roboto" panose="02000000000000000000" pitchFamily="2" charset="0"/>
                <a:cs typeface="Roboto" panose="02000000000000000000" pitchFamily="2" charset="0"/>
              </a:rPr>
              <a:t>Lab #1 - Hands-on with Prompt Engineering Exercises</a:t>
            </a:r>
            <a:endParaRPr kumimoji="0" lang="en-US" sz="4400" b="0" i="1"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Open Sans Regular"/>
            </a:endParaRPr>
          </a:p>
        </p:txBody>
      </p:sp>
    </p:spTree>
    <p:extLst>
      <p:ext uri="{BB962C8B-B14F-4D97-AF65-F5344CB8AC3E}">
        <p14:creationId xmlns:p14="http://schemas.microsoft.com/office/powerpoint/2010/main" val="1935080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FB26EA-11FF-D326-83EC-AF70176EA0FD}"/>
              </a:ext>
            </a:extLst>
          </p:cNvPr>
          <p:cNvGrpSpPr/>
          <p:nvPr/>
        </p:nvGrpSpPr>
        <p:grpSpPr>
          <a:xfrm>
            <a:off x="4880081" y="2586650"/>
            <a:ext cx="15385902" cy="7594664"/>
            <a:chOff x="2586550" y="1676828"/>
            <a:chExt cx="7695733" cy="3798705"/>
          </a:xfrm>
        </p:grpSpPr>
        <p:sp>
          <p:nvSpPr>
            <p:cNvPr id="6" name="Shape 108">
              <a:extLst>
                <a:ext uri="{FF2B5EF4-FFF2-40B4-BE49-F238E27FC236}">
                  <a16:creationId xmlns:a16="http://schemas.microsoft.com/office/drawing/2014/main" id="{AA865375-EF27-3E66-7000-B78E3171492F}"/>
                </a:ext>
              </a:extLst>
            </p:cNvPr>
            <p:cNvSpPr/>
            <p:nvPr/>
          </p:nvSpPr>
          <p:spPr>
            <a:xfrm>
              <a:off x="3314951" y="1932439"/>
              <a:ext cx="5703141" cy="3543094"/>
            </a:xfrm>
            <a:prstGeom prst="ellipse">
              <a:avLst/>
            </a:prstGeom>
            <a:solidFill>
              <a:schemeClr val="accent3">
                <a:lumMod val="50000"/>
              </a:schemeClr>
            </a:solidFill>
            <a:ln>
              <a:noFill/>
            </a:ln>
            <a:effectLst>
              <a:outerShdw blurRad="228600" sx="104000" sy="104000" algn="ctr" rotWithShape="0">
                <a:srgbClr val="DCEAF0">
                  <a:alpha val="21000"/>
                </a:srgbClr>
              </a:outerShdw>
            </a:effectLst>
          </p:spPr>
          <p:txBody>
            <a:bodyPr wrap="square" lIns="0" tIns="0" rIns="0" bIns="0" anchor="ctr" anchorCtr="0">
              <a:noAutofit/>
            </a:bodyPr>
            <a:lstStyle/>
            <a:p>
              <a:pPr defTabSz="1828161" fontAlgn="base" hangingPunct="1">
                <a:defRPr/>
              </a:pPr>
              <a:endParaRPr sz="2199" b="0" kern="1200" dirty="0">
                <a:latin typeface="Roboto" panose="02000000000000000000" pitchFamily="2" charset="0"/>
                <a:ea typeface="Roboto" panose="02000000000000000000" pitchFamily="2" charset="0"/>
                <a:cs typeface="Roboto" panose="02000000000000000000" pitchFamily="2" charset="0"/>
              </a:endParaRPr>
            </a:p>
          </p:txBody>
        </p:sp>
        <p:sp>
          <p:nvSpPr>
            <p:cNvPr id="39" name="Shape 131">
              <a:extLst>
                <a:ext uri="{FF2B5EF4-FFF2-40B4-BE49-F238E27FC236}">
                  <a16:creationId xmlns:a16="http://schemas.microsoft.com/office/drawing/2014/main" id="{D66C65D4-4F01-F9E2-AC2C-B10796DFAEFF}"/>
                </a:ext>
              </a:extLst>
            </p:cNvPr>
            <p:cNvSpPr txBox="1"/>
            <p:nvPr/>
          </p:nvSpPr>
          <p:spPr>
            <a:xfrm>
              <a:off x="8120267" y="2087723"/>
              <a:ext cx="2162016" cy="588481"/>
            </a:xfrm>
            <a:prstGeom prst="rect">
              <a:avLst/>
            </a:prstGeom>
            <a:noFill/>
            <a:ln>
              <a:noFill/>
            </a:ln>
          </p:spPr>
          <p:txBody>
            <a:bodyPr wrap="square" lIns="0" tIns="0" rIns="0" bIns="0" anchor="ctr" anchorCtr="0">
              <a:noAutofit/>
            </a:bodyPr>
            <a:lstStyle/>
            <a:p>
              <a:pPr defTabSz="1828161" fontAlgn="base" hangingPunct="1">
                <a:lnSpc>
                  <a:spcPts val="3599"/>
                </a:lnSpc>
                <a:defRPr/>
              </a:pPr>
              <a:endParaRPr lang="ru" sz="2000" b="0" kern="1200" dirty="0">
                <a:solidFill>
                  <a:srgbClr val="939598">
                    <a:lumMod val="60000"/>
                    <a:lumOff val="40000"/>
                  </a:srgbClr>
                </a:solidFill>
                <a:latin typeface="Roboto" panose="02000000000000000000" pitchFamily="2" charset="0"/>
                <a:ea typeface="Roboto" panose="02000000000000000000" pitchFamily="2" charset="0"/>
                <a:cs typeface="Roboto" panose="02000000000000000000" pitchFamily="2" charset="0"/>
                <a:sym typeface="Arial"/>
              </a:endParaRPr>
            </a:p>
          </p:txBody>
        </p:sp>
        <p:grpSp>
          <p:nvGrpSpPr>
            <p:cNvPr id="9" name="Group 8">
              <a:extLst>
                <a:ext uri="{FF2B5EF4-FFF2-40B4-BE49-F238E27FC236}">
                  <a16:creationId xmlns:a16="http://schemas.microsoft.com/office/drawing/2014/main" id="{2835164E-3300-18BF-DB8D-54F7FDB7BC0D}"/>
                </a:ext>
              </a:extLst>
            </p:cNvPr>
            <p:cNvGrpSpPr/>
            <p:nvPr/>
          </p:nvGrpSpPr>
          <p:grpSpPr>
            <a:xfrm>
              <a:off x="7866244" y="1893591"/>
              <a:ext cx="1031773" cy="3100806"/>
              <a:chOff x="7866244" y="1893591"/>
              <a:chExt cx="1031773" cy="3100806"/>
            </a:xfrm>
          </p:grpSpPr>
          <p:grpSp>
            <p:nvGrpSpPr>
              <p:cNvPr id="32" name="Group 31">
                <a:extLst>
                  <a:ext uri="{FF2B5EF4-FFF2-40B4-BE49-F238E27FC236}">
                    <a16:creationId xmlns:a16="http://schemas.microsoft.com/office/drawing/2014/main" id="{081BC62D-330C-296D-0A83-DDD49586AF18}"/>
                  </a:ext>
                </a:extLst>
              </p:cNvPr>
              <p:cNvGrpSpPr/>
              <p:nvPr/>
            </p:nvGrpSpPr>
            <p:grpSpPr>
              <a:xfrm>
                <a:off x="8092401" y="4188781"/>
                <a:ext cx="805616" cy="805616"/>
                <a:chOff x="7264638" y="2824276"/>
                <a:chExt cx="943770" cy="943770"/>
              </a:xfrm>
            </p:grpSpPr>
            <p:sp>
              <p:nvSpPr>
                <p:cNvPr id="36" name="Shape">
                  <a:extLst>
                    <a:ext uri="{FF2B5EF4-FFF2-40B4-BE49-F238E27FC236}">
                      <a16:creationId xmlns:a16="http://schemas.microsoft.com/office/drawing/2014/main" id="{4B05DF5D-38E4-87AF-D47D-348BAA4A4802}"/>
                    </a:ext>
                  </a:extLst>
                </p:cNvPr>
                <p:cNvSpPr/>
                <p:nvPr/>
              </p:nvSpPr>
              <p:spPr>
                <a:xfrm rot="10800000" flipH="1">
                  <a:off x="7264638" y="2824276"/>
                  <a:ext cx="943770" cy="943770"/>
                </a:xfrm>
                <a:prstGeom prst="ellipse">
                  <a:avLst/>
                </a:prstGeom>
                <a:solidFill>
                  <a:schemeClr val="accent3">
                    <a:lumMod val="50000"/>
                  </a:schemeClr>
                </a:solidFill>
                <a:ln w="12700" cap="flat">
                  <a:noFill/>
                  <a:miter lim="400000"/>
                </a:ln>
                <a:effectLst/>
              </p:spPr>
              <p:txBody>
                <a:bodyPr wrap="square" lIns="101562" tIns="101562" rIns="101562" bIns="101562" numCol="1" anchor="ctr">
                  <a:noAutofit/>
                </a:bodyPr>
                <a:lstStyle/>
                <a:p>
                  <a:pPr defTabSz="1828161" fontAlgn="base" hangingPunct="1">
                    <a:spcBef>
                      <a:spcPct val="0"/>
                    </a:spcBef>
                    <a:spcAft>
                      <a:spcPct val="0"/>
                    </a:spcAft>
                    <a:defRPr sz="3200" b="0">
                      <a:latin typeface="Helvetica Light"/>
                      <a:ea typeface="Helvetica Light"/>
                      <a:cs typeface="Helvetica Light"/>
                      <a:sym typeface="Helvetica Light"/>
                    </a:defRPr>
                  </a:pPr>
                  <a:endParaRPr sz="6398" b="0" kern="1200" dirty="0">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37" name="Shape">
                  <a:extLst>
                    <a:ext uri="{FF2B5EF4-FFF2-40B4-BE49-F238E27FC236}">
                      <a16:creationId xmlns:a16="http://schemas.microsoft.com/office/drawing/2014/main" id="{09AF8172-72CC-90A4-574D-0DC909966B54}"/>
                    </a:ext>
                  </a:extLst>
                </p:cNvPr>
                <p:cNvSpPr/>
                <p:nvPr/>
              </p:nvSpPr>
              <p:spPr>
                <a:xfrm flipH="1">
                  <a:off x="7358652" y="2908344"/>
                  <a:ext cx="763200" cy="763200"/>
                </a:xfrm>
                <a:prstGeom prst="ellipse">
                  <a:avLst/>
                </a:prstGeom>
                <a:solidFill>
                  <a:srgbClr val="FFC000"/>
                </a:solidFill>
                <a:ln w="12700" cap="flat">
                  <a:noFill/>
                  <a:miter lim="400000"/>
                </a:ln>
                <a:effectLst/>
              </p:spPr>
              <p:txBody>
                <a:bodyPr wrap="square" lIns="101562" tIns="101562" rIns="101562" bIns="101562" numCol="1" anchor="ctr">
                  <a:noAutofit/>
                </a:bodyPr>
                <a:lstStyle/>
                <a:p>
                  <a:pPr defTabSz="1828161" fontAlgn="base" hangingPunct="1">
                    <a:lnSpc>
                      <a:spcPts val="2399"/>
                    </a:lnSpc>
                    <a:spcBef>
                      <a:spcPct val="0"/>
                    </a:spcBef>
                    <a:spcAft>
                      <a:spcPct val="0"/>
                    </a:spcAft>
                    <a:defRPr sz="3200" b="0">
                      <a:latin typeface="Helvetica Light"/>
                      <a:ea typeface="Helvetica Light"/>
                      <a:cs typeface="Helvetica Light"/>
                      <a:sym typeface="Helvetica Light"/>
                    </a:defRPr>
                  </a:pPr>
                  <a:endParaRPr sz="1600" b="0" kern="1200" dirty="0">
                    <a:solidFill>
                      <a:srgbClr val="E2E9EB"/>
                    </a:solidFill>
                    <a:latin typeface="Roboto" panose="02000000000000000000" pitchFamily="2" charset="0"/>
                    <a:ea typeface="Roboto" panose="02000000000000000000" pitchFamily="2" charset="0"/>
                    <a:cs typeface="Roboto" panose="02000000000000000000" pitchFamily="2" charset="0"/>
                    <a:sym typeface="Helvetica Light"/>
                  </a:endParaRPr>
                </a:p>
              </p:txBody>
            </p:sp>
          </p:grpSp>
          <p:grpSp>
            <p:nvGrpSpPr>
              <p:cNvPr id="33" name="Group 32">
                <a:extLst>
                  <a:ext uri="{FF2B5EF4-FFF2-40B4-BE49-F238E27FC236}">
                    <a16:creationId xmlns:a16="http://schemas.microsoft.com/office/drawing/2014/main" id="{C042A6AD-E9F6-56F4-C198-E0020107F8D4}"/>
                  </a:ext>
                </a:extLst>
              </p:cNvPr>
              <p:cNvGrpSpPr/>
              <p:nvPr/>
            </p:nvGrpSpPr>
            <p:grpSpPr>
              <a:xfrm>
                <a:off x="7866244" y="1893591"/>
                <a:ext cx="805616" cy="805616"/>
                <a:chOff x="7758151" y="1795080"/>
                <a:chExt cx="943770" cy="943770"/>
              </a:xfrm>
            </p:grpSpPr>
            <p:sp>
              <p:nvSpPr>
                <p:cNvPr id="34" name="Shape">
                  <a:extLst>
                    <a:ext uri="{FF2B5EF4-FFF2-40B4-BE49-F238E27FC236}">
                      <a16:creationId xmlns:a16="http://schemas.microsoft.com/office/drawing/2014/main" id="{796CC1D4-1DC1-8787-A863-B6564B4C2839}"/>
                    </a:ext>
                  </a:extLst>
                </p:cNvPr>
                <p:cNvSpPr/>
                <p:nvPr/>
              </p:nvSpPr>
              <p:spPr>
                <a:xfrm rot="10800000" flipH="1">
                  <a:off x="7758151" y="1795080"/>
                  <a:ext cx="943770" cy="943770"/>
                </a:xfrm>
                <a:prstGeom prst="ellipse">
                  <a:avLst/>
                </a:prstGeom>
                <a:solidFill>
                  <a:schemeClr val="accent3">
                    <a:lumMod val="50000"/>
                  </a:schemeClr>
                </a:solidFill>
                <a:ln w="12700" cap="flat">
                  <a:noFill/>
                  <a:miter lim="400000"/>
                </a:ln>
                <a:effectLst/>
              </p:spPr>
              <p:txBody>
                <a:bodyPr wrap="square" lIns="101562" tIns="101562" rIns="101562" bIns="101562" numCol="1" anchor="ctr">
                  <a:noAutofit/>
                </a:bodyPr>
                <a:lstStyle/>
                <a:p>
                  <a:pPr defTabSz="1828161" fontAlgn="base" hangingPunct="1">
                    <a:spcBef>
                      <a:spcPct val="0"/>
                    </a:spcBef>
                    <a:spcAft>
                      <a:spcPct val="0"/>
                    </a:spcAft>
                    <a:defRPr sz="3200" b="0">
                      <a:latin typeface="Helvetica Light"/>
                      <a:ea typeface="Helvetica Light"/>
                      <a:cs typeface="Helvetica Light"/>
                      <a:sym typeface="Helvetica Light"/>
                    </a:defRPr>
                  </a:pPr>
                  <a:endParaRPr sz="6398" b="0" kern="1200" dirty="0">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35" name="Shape">
                  <a:extLst>
                    <a:ext uri="{FF2B5EF4-FFF2-40B4-BE49-F238E27FC236}">
                      <a16:creationId xmlns:a16="http://schemas.microsoft.com/office/drawing/2014/main" id="{5E6C636D-D9DD-EBDB-7538-DB88AA5C12E1}"/>
                    </a:ext>
                  </a:extLst>
                </p:cNvPr>
                <p:cNvSpPr/>
                <p:nvPr/>
              </p:nvSpPr>
              <p:spPr>
                <a:xfrm flipH="1">
                  <a:off x="7860846" y="1881640"/>
                  <a:ext cx="763200" cy="763200"/>
                </a:xfrm>
                <a:prstGeom prst="ellipse">
                  <a:avLst/>
                </a:prstGeom>
                <a:solidFill>
                  <a:srgbClr val="FFC000"/>
                </a:solidFill>
                <a:ln w="12700" cap="flat">
                  <a:noFill/>
                  <a:miter lim="400000"/>
                </a:ln>
                <a:effectLst/>
              </p:spPr>
              <p:txBody>
                <a:bodyPr wrap="square" lIns="101562" tIns="101562" rIns="101562" bIns="101562" numCol="1" anchor="ctr">
                  <a:noAutofit/>
                </a:bodyPr>
                <a:lstStyle/>
                <a:p>
                  <a:pPr defTabSz="1828161" fontAlgn="base" hangingPunct="1">
                    <a:lnSpc>
                      <a:spcPts val="2399"/>
                    </a:lnSpc>
                    <a:spcBef>
                      <a:spcPct val="0"/>
                    </a:spcBef>
                    <a:spcAft>
                      <a:spcPct val="0"/>
                    </a:spcAft>
                    <a:defRPr sz="3200" b="0">
                      <a:latin typeface="Helvetica Light"/>
                      <a:ea typeface="Helvetica Light"/>
                      <a:cs typeface="Helvetica Light"/>
                      <a:sym typeface="Helvetica Light"/>
                    </a:defRPr>
                  </a:pPr>
                  <a:endParaRPr sz="1600" b="0" kern="1200" dirty="0">
                    <a:solidFill>
                      <a:srgbClr val="E2E9EB"/>
                    </a:solidFill>
                    <a:latin typeface="Roboto" panose="02000000000000000000" pitchFamily="2" charset="0"/>
                    <a:ea typeface="Roboto" panose="02000000000000000000" pitchFamily="2" charset="0"/>
                    <a:cs typeface="Roboto" panose="02000000000000000000" pitchFamily="2" charset="0"/>
                    <a:sym typeface="Helvetica Light"/>
                  </a:endParaRPr>
                </a:p>
              </p:txBody>
            </p:sp>
          </p:grpSp>
        </p:grpSp>
        <p:sp>
          <p:nvSpPr>
            <p:cNvPr id="30" name="Shape 130">
              <a:extLst>
                <a:ext uri="{FF2B5EF4-FFF2-40B4-BE49-F238E27FC236}">
                  <a16:creationId xmlns:a16="http://schemas.microsoft.com/office/drawing/2014/main" id="{5630EFCE-4D98-495C-4D22-1523FC596C1F}"/>
                </a:ext>
              </a:extLst>
            </p:cNvPr>
            <p:cNvSpPr txBox="1"/>
            <p:nvPr/>
          </p:nvSpPr>
          <p:spPr>
            <a:xfrm>
              <a:off x="7612041" y="5156408"/>
              <a:ext cx="1553965" cy="319124"/>
            </a:xfrm>
            <a:prstGeom prst="rect">
              <a:avLst/>
            </a:prstGeom>
            <a:noFill/>
            <a:ln>
              <a:noFill/>
            </a:ln>
          </p:spPr>
          <p:txBody>
            <a:bodyPr wrap="square" lIns="0" tIns="0" rIns="0" bIns="0" anchor="ctr" anchorCtr="0">
              <a:noAutofit/>
            </a:bodyPr>
            <a:lstStyle/>
            <a:p>
              <a:pPr defTabSz="1828161" fontAlgn="base" hangingPunct="1">
                <a:defRPr/>
              </a:pP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Self-Consistency</a:t>
              </a:r>
            </a:p>
          </p:txBody>
        </p:sp>
        <p:grpSp>
          <p:nvGrpSpPr>
            <p:cNvPr id="11" name="Group 10">
              <a:extLst>
                <a:ext uri="{FF2B5EF4-FFF2-40B4-BE49-F238E27FC236}">
                  <a16:creationId xmlns:a16="http://schemas.microsoft.com/office/drawing/2014/main" id="{B3E48B03-DB71-7916-122E-3C28136043F9}"/>
                </a:ext>
              </a:extLst>
            </p:cNvPr>
            <p:cNvGrpSpPr/>
            <p:nvPr/>
          </p:nvGrpSpPr>
          <p:grpSpPr>
            <a:xfrm flipH="1">
              <a:off x="3511302" y="2068199"/>
              <a:ext cx="877235" cy="2973768"/>
              <a:chOff x="7840841" y="2088351"/>
              <a:chExt cx="877235" cy="2973768"/>
            </a:xfrm>
          </p:grpSpPr>
          <p:grpSp>
            <p:nvGrpSpPr>
              <p:cNvPr id="21" name="Group 20">
                <a:extLst>
                  <a:ext uri="{FF2B5EF4-FFF2-40B4-BE49-F238E27FC236}">
                    <a16:creationId xmlns:a16="http://schemas.microsoft.com/office/drawing/2014/main" id="{7A191580-A7E7-6732-5A1C-8D81A772F0D1}"/>
                  </a:ext>
                </a:extLst>
              </p:cNvPr>
              <p:cNvGrpSpPr/>
              <p:nvPr/>
            </p:nvGrpSpPr>
            <p:grpSpPr>
              <a:xfrm>
                <a:off x="7912460" y="4256504"/>
                <a:ext cx="805616" cy="805615"/>
                <a:chOff x="7053837" y="2903637"/>
                <a:chExt cx="943770" cy="943771"/>
              </a:xfrm>
            </p:grpSpPr>
            <p:sp>
              <p:nvSpPr>
                <p:cNvPr id="28" name="Shape">
                  <a:extLst>
                    <a:ext uri="{FF2B5EF4-FFF2-40B4-BE49-F238E27FC236}">
                      <a16:creationId xmlns:a16="http://schemas.microsoft.com/office/drawing/2014/main" id="{24B1A5DF-4C16-8C16-F5F7-BD8898F24E64}"/>
                    </a:ext>
                  </a:extLst>
                </p:cNvPr>
                <p:cNvSpPr/>
                <p:nvPr/>
              </p:nvSpPr>
              <p:spPr>
                <a:xfrm rot="10800000" flipH="1">
                  <a:off x="7053837" y="2903637"/>
                  <a:ext cx="943770" cy="943771"/>
                </a:xfrm>
                <a:prstGeom prst="ellipse">
                  <a:avLst/>
                </a:prstGeom>
                <a:solidFill>
                  <a:schemeClr val="accent3">
                    <a:lumMod val="50000"/>
                  </a:schemeClr>
                </a:solidFill>
                <a:ln w="12700" cap="flat">
                  <a:noFill/>
                  <a:miter lim="400000"/>
                </a:ln>
                <a:effectLst/>
              </p:spPr>
              <p:txBody>
                <a:bodyPr wrap="square" lIns="101562" tIns="101562" rIns="101562" bIns="101562" numCol="1" anchor="ctr">
                  <a:noAutofit/>
                </a:bodyPr>
                <a:lstStyle/>
                <a:p>
                  <a:pPr defTabSz="1828161" fontAlgn="base" hangingPunct="1">
                    <a:spcBef>
                      <a:spcPct val="0"/>
                    </a:spcBef>
                    <a:spcAft>
                      <a:spcPct val="0"/>
                    </a:spcAft>
                    <a:defRPr sz="3200" b="0">
                      <a:latin typeface="Helvetica Light"/>
                      <a:ea typeface="Helvetica Light"/>
                      <a:cs typeface="Helvetica Light"/>
                      <a:sym typeface="Helvetica Light"/>
                    </a:defRPr>
                  </a:pPr>
                  <a:endParaRPr sz="6398" b="0" kern="1200" dirty="0">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29" name="Shape">
                  <a:extLst>
                    <a:ext uri="{FF2B5EF4-FFF2-40B4-BE49-F238E27FC236}">
                      <a16:creationId xmlns:a16="http://schemas.microsoft.com/office/drawing/2014/main" id="{7C4BBAEE-1B5C-24F3-12AE-6A33E8688299}"/>
                    </a:ext>
                  </a:extLst>
                </p:cNvPr>
                <p:cNvSpPr/>
                <p:nvPr/>
              </p:nvSpPr>
              <p:spPr>
                <a:xfrm flipH="1">
                  <a:off x="7144119" y="2993919"/>
                  <a:ext cx="763200" cy="763200"/>
                </a:xfrm>
                <a:prstGeom prst="ellipse">
                  <a:avLst/>
                </a:prstGeom>
                <a:solidFill>
                  <a:srgbClr val="FFC000"/>
                </a:solidFill>
                <a:ln w="12700" cap="flat">
                  <a:noFill/>
                  <a:miter lim="400000"/>
                </a:ln>
                <a:effectLst/>
              </p:spPr>
              <p:txBody>
                <a:bodyPr wrap="square" lIns="101562" tIns="101562" rIns="101562" bIns="101562" numCol="1" anchor="ctr">
                  <a:noAutofit/>
                </a:bodyPr>
                <a:lstStyle/>
                <a:p>
                  <a:pPr defTabSz="1828161" fontAlgn="base" hangingPunct="1">
                    <a:lnSpc>
                      <a:spcPts val="2399"/>
                    </a:lnSpc>
                    <a:spcBef>
                      <a:spcPct val="0"/>
                    </a:spcBef>
                    <a:spcAft>
                      <a:spcPct val="0"/>
                    </a:spcAft>
                    <a:defRPr sz="3200" b="0">
                      <a:latin typeface="Helvetica Light"/>
                      <a:ea typeface="Helvetica Light"/>
                      <a:cs typeface="Helvetica Light"/>
                      <a:sym typeface="Helvetica Light"/>
                    </a:defRPr>
                  </a:pPr>
                  <a:endParaRPr sz="1600" b="0" kern="1200" dirty="0">
                    <a:solidFill>
                      <a:srgbClr val="E2E9EB"/>
                    </a:solidFill>
                    <a:latin typeface="Roboto" panose="02000000000000000000" pitchFamily="2" charset="0"/>
                    <a:ea typeface="Roboto" panose="02000000000000000000" pitchFamily="2" charset="0"/>
                    <a:cs typeface="Roboto" panose="02000000000000000000" pitchFamily="2" charset="0"/>
                    <a:sym typeface="Helvetica Light"/>
                  </a:endParaRPr>
                </a:p>
              </p:txBody>
            </p:sp>
          </p:grpSp>
          <p:grpSp>
            <p:nvGrpSpPr>
              <p:cNvPr id="22" name="Group 21">
                <a:extLst>
                  <a:ext uri="{FF2B5EF4-FFF2-40B4-BE49-F238E27FC236}">
                    <a16:creationId xmlns:a16="http://schemas.microsoft.com/office/drawing/2014/main" id="{11D8B882-9A5F-BAB9-070A-75C5C85F3F0B}"/>
                  </a:ext>
                </a:extLst>
              </p:cNvPr>
              <p:cNvGrpSpPr/>
              <p:nvPr/>
            </p:nvGrpSpPr>
            <p:grpSpPr>
              <a:xfrm>
                <a:off x="7840841" y="2088351"/>
                <a:ext cx="805616" cy="805616"/>
                <a:chOff x="7728395" y="2023237"/>
                <a:chExt cx="943770" cy="943770"/>
              </a:xfrm>
            </p:grpSpPr>
            <p:sp>
              <p:nvSpPr>
                <p:cNvPr id="26" name="Shape">
                  <a:extLst>
                    <a:ext uri="{FF2B5EF4-FFF2-40B4-BE49-F238E27FC236}">
                      <a16:creationId xmlns:a16="http://schemas.microsoft.com/office/drawing/2014/main" id="{EEAF4B76-AE0C-6FCA-A972-79A0F2A55E0A}"/>
                    </a:ext>
                  </a:extLst>
                </p:cNvPr>
                <p:cNvSpPr/>
                <p:nvPr/>
              </p:nvSpPr>
              <p:spPr>
                <a:xfrm rot="10800000" flipH="1">
                  <a:off x="7728395" y="2023237"/>
                  <a:ext cx="943770" cy="943770"/>
                </a:xfrm>
                <a:prstGeom prst="ellipse">
                  <a:avLst/>
                </a:prstGeom>
                <a:solidFill>
                  <a:schemeClr val="accent3">
                    <a:lumMod val="50000"/>
                  </a:schemeClr>
                </a:solidFill>
                <a:ln w="12700" cap="flat">
                  <a:noFill/>
                  <a:miter lim="400000"/>
                </a:ln>
                <a:effectLst/>
              </p:spPr>
              <p:txBody>
                <a:bodyPr wrap="square" lIns="101562" tIns="101562" rIns="101562" bIns="101562" numCol="1" anchor="ctr">
                  <a:noAutofit/>
                </a:bodyPr>
                <a:lstStyle/>
                <a:p>
                  <a:pPr defTabSz="1828161" fontAlgn="base" hangingPunct="1">
                    <a:spcBef>
                      <a:spcPct val="0"/>
                    </a:spcBef>
                    <a:spcAft>
                      <a:spcPct val="0"/>
                    </a:spcAft>
                    <a:defRPr sz="3200" b="0">
                      <a:latin typeface="Helvetica Light"/>
                      <a:ea typeface="Helvetica Light"/>
                      <a:cs typeface="Helvetica Light"/>
                      <a:sym typeface="Helvetica Light"/>
                    </a:defRPr>
                  </a:pPr>
                  <a:endParaRPr sz="6398" b="0" kern="1200" dirty="0">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27" name="Shape">
                  <a:extLst>
                    <a:ext uri="{FF2B5EF4-FFF2-40B4-BE49-F238E27FC236}">
                      <a16:creationId xmlns:a16="http://schemas.microsoft.com/office/drawing/2014/main" id="{D0191452-D9A3-38CE-8ABD-F3AEB4BA97D3}"/>
                    </a:ext>
                  </a:extLst>
                </p:cNvPr>
                <p:cNvSpPr/>
                <p:nvPr/>
              </p:nvSpPr>
              <p:spPr>
                <a:xfrm flipH="1">
                  <a:off x="7818678" y="2113521"/>
                  <a:ext cx="763200" cy="763200"/>
                </a:xfrm>
                <a:prstGeom prst="ellipse">
                  <a:avLst/>
                </a:prstGeom>
                <a:solidFill>
                  <a:srgbClr val="FFC000"/>
                </a:solidFill>
                <a:ln w="12700" cap="flat">
                  <a:noFill/>
                  <a:miter lim="400000"/>
                </a:ln>
                <a:effectLst/>
              </p:spPr>
              <p:txBody>
                <a:bodyPr wrap="square" lIns="101562" tIns="101562" rIns="101562" bIns="101562" numCol="1" anchor="ctr">
                  <a:noAutofit/>
                </a:bodyPr>
                <a:lstStyle/>
                <a:p>
                  <a:pPr defTabSz="1828161" fontAlgn="base" hangingPunct="1">
                    <a:lnSpc>
                      <a:spcPts val="2399"/>
                    </a:lnSpc>
                    <a:spcBef>
                      <a:spcPct val="0"/>
                    </a:spcBef>
                    <a:spcAft>
                      <a:spcPct val="0"/>
                    </a:spcAft>
                    <a:defRPr sz="3200" b="0">
                      <a:latin typeface="Helvetica Light"/>
                      <a:ea typeface="Helvetica Light"/>
                      <a:cs typeface="Helvetica Light"/>
                      <a:sym typeface="Helvetica Light"/>
                    </a:defRPr>
                  </a:pPr>
                  <a:endParaRPr sz="1600" b="0" kern="1200" dirty="0">
                    <a:solidFill>
                      <a:srgbClr val="FFC000"/>
                    </a:solidFill>
                    <a:latin typeface="Roboto" panose="02000000000000000000" pitchFamily="2" charset="0"/>
                    <a:ea typeface="Roboto" panose="02000000000000000000" pitchFamily="2" charset="0"/>
                    <a:cs typeface="Roboto" panose="02000000000000000000" pitchFamily="2" charset="0"/>
                    <a:sym typeface="Helvetica Light"/>
                  </a:endParaRPr>
                </a:p>
              </p:txBody>
            </p:sp>
          </p:grpSp>
        </p:grpSp>
        <p:sp>
          <p:nvSpPr>
            <p:cNvPr id="19" name="Shape 130">
              <a:extLst>
                <a:ext uri="{FF2B5EF4-FFF2-40B4-BE49-F238E27FC236}">
                  <a16:creationId xmlns:a16="http://schemas.microsoft.com/office/drawing/2014/main" id="{99E82852-C718-7A4C-DCCD-A20CEF416F42}"/>
                </a:ext>
              </a:extLst>
            </p:cNvPr>
            <p:cNvSpPr txBox="1"/>
            <p:nvPr/>
          </p:nvSpPr>
          <p:spPr>
            <a:xfrm>
              <a:off x="2586550" y="1676828"/>
              <a:ext cx="1801987" cy="331204"/>
            </a:xfrm>
            <a:prstGeom prst="rect">
              <a:avLst/>
            </a:prstGeom>
            <a:noFill/>
            <a:ln>
              <a:noFill/>
            </a:ln>
          </p:spPr>
          <p:txBody>
            <a:bodyPr wrap="square" lIns="0" tIns="0" rIns="0" bIns="0" anchor="ctr" anchorCtr="0">
              <a:noAutofit/>
            </a:bodyPr>
            <a:lstStyle/>
            <a:p>
              <a:pPr defTabSz="1828161" fontAlgn="base" hangingPunct="1">
                <a:defRPr/>
              </a:pP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Few-shot prompts</a:t>
              </a:r>
              <a:endParaRPr lang="ru" sz="2000"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endParaRPr>
            </a:p>
          </p:txBody>
        </p:sp>
      </p:grpSp>
      <p:sp>
        <p:nvSpPr>
          <p:cNvPr id="5" name="Shape 130">
            <a:extLst>
              <a:ext uri="{FF2B5EF4-FFF2-40B4-BE49-F238E27FC236}">
                <a16:creationId xmlns:a16="http://schemas.microsoft.com/office/drawing/2014/main" id="{73FBC7C9-D097-8A67-1CDE-4B4C36490F90}"/>
              </a:ext>
            </a:extLst>
          </p:cNvPr>
          <p:cNvSpPr txBox="1"/>
          <p:nvPr/>
        </p:nvSpPr>
        <p:spPr>
          <a:xfrm>
            <a:off x="7492460" y="5477305"/>
            <a:ext cx="9594658" cy="1906349"/>
          </a:xfrm>
          <a:prstGeom prst="rect">
            <a:avLst/>
          </a:prstGeom>
          <a:noFill/>
          <a:ln>
            <a:noFill/>
          </a:ln>
        </p:spPr>
        <p:txBody>
          <a:bodyPr wrap="square" lIns="0" tIns="0" rIns="0" bIns="0" anchor="ctr" anchorCtr="0">
            <a:noAutofit/>
          </a:bodyPr>
          <a:lstStyle/>
          <a:p>
            <a:pPr defTabSz="1828161" fontAlgn="base" hangingPunct="1">
              <a:defRPr/>
            </a:pPr>
            <a:r>
              <a:rPr lang="en-US" sz="4799" b="0" kern="1200" dirty="0">
                <a:solidFill>
                  <a:schemeClr val="bg2"/>
                </a:solidFill>
                <a:latin typeface="Roboto" panose="02000000000000000000" pitchFamily="2" charset="0"/>
                <a:ea typeface="Roboto" panose="02000000000000000000" pitchFamily="2" charset="0"/>
                <a:cs typeface="Roboto" panose="02000000000000000000" pitchFamily="2" charset="0"/>
                <a:sym typeface="Impact"/>
              </a:rPr>
              <a:t>Advanced techniques for prompt  engineering</a:t>
            </a:r>
            <a:endParaRPr lang="ru" sz="4799" b="0" kern="1200" dirty="0">
              <a:solidFill>
                <a:schemeClr val="bg2"/>
              </a:solidFill>
              <a:latin typeface="Roboto" panose="02000000000000000000" pitchFamily="2" charset="0"/>
              <a:ea typeface="Roboto" panose="02000000000000000000" pitchFamily="2" charset="0"/>
              <a:cs typeface="Roboto" panose="02000000000000000000" pitchFamily="2" charset="0"/>
              <a:sym typeface="Impact"/>
            </a:endParaRPr>
          </a:p>
        </p:txBody>
      </p:sp>
      <p:sp>
        <p:nvSpPr>
          <p:cNvPr id="40" name="Shape 130">
            <a:extLst>
              <a:ext uri="{FF2B5EF4-FFF2-40B4-BE49-F238E27FC236}">
                <a16:creationId xmlns:a16="http://schemas.microsoft.com/office/drawing/2014/main" id="{ECE74F99-C9BF-BC61-32A8-7FD4A976FB8F}"/>
              </a:ext>
            </a:extLst>
          </p:cNvPr>
          <p:cNvSpPr txBox="1"/>
          <p:nvPr/>
        </p:nvSpPr>
        <p:spPr>
          <a:xfrm>
            <a:off x="14230431" y="2611890"/>
            <a:ext cx="5631738" cy="657734"/>
          </a:xfrm>
          <a:prstGeom prst="rect">
            <a:avLst/>
          </a:prstGeom>
          <a:noFill/>
          <a:ln>
            <a:noFill/>
          </a:ln>
        </p:spPr>
        <p:txBody>
          <a:bodyPr wrap="square" lIns="0" tIns="0" rIns="0" bIns="0" anchor="ctr" anchorCtr="0">
            <a:noAutofit/>
          </a:bodyPr>
          <a:lstStyle/>
          <a:p>
            <a:pPr defTabSz="1828161" fontAlgn="base" hangingPunct="1">
              <a:defRPr/>
            </a:pP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Chain-of-thought (</a:t>
            </a:r>
            <a:r>
              <a:rPr lang="en-US" sz="2799" b="0" kern="1200" dirty="0" err="1">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CoT</a:t>
            </a: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 prompting</a:t>
            </a:r>
            <a:endParaRPr lang="ru" sz="2000"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endParaRPr>
          </a:p>
        </p:txBody>
      </p:sp>
      <p:sp>
        <p:nvSpPr>
          <p:cNvPr id="8" name="Shape 130">
            <a:extLst>
              <a:ext uri="{FF2B5EF4-FFF2-40B4-BE49-F238E27FC236}">
                <a16:creationId xmlns:a16="http://schemas.microsoft.com/office/drawing/2014/main" id="{D98B81D5-BB53-AAE5-86BD-DDF82CEF3833}"/>
              </a:ext>
            </a:extLst>
          </p:cNvPr>
          <p:cNvSpPr txBox="1"/>
          <p:nvPr/>
        </p:nvSpPr>
        <p:spPr>
          <a:xfrm>
            <a:off x="3204069" y="9559390"/>
            <a:ext cx="3890299" cy="613296"/>
          </a:xfrm>
          <a:prstGeom prst="rect">
            <a:avLst/>
          </a:prstGeom>
          <a:noFill/>
          <a:ln>
            <a:noFill/>
          </a:ln>
        </p:spPr>
        <p:txBody>
          <a:bodyPr wrap="square" lIns="0" tIns="0" rIns="0" bIns="0" anchor="ctr" anchorCtr="0">
            <a:noAutofit/>
          </a:bodyPr>
          <a:lstStyle/>
          <a:p>
            <a:pPr defTabSz="1828161" fontAlgn="base" hangingPunct="1">
              <a:defRPr/>
            </a:pP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Knowledge Generation Prompting</a:t>
            </a:r>
            <a:endParaRPr lang="ru" sz="2000"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endParaRPr>
          </a:p>
        </p:txBody>
      </p:sp>
      <p:sp>
        <p:nvSpPr>
          <p:cNvPr id="2" name="Shape">
            <a:extLst>
              <a:ext uri="{FF2B5EF4-FFF2-40B4-BE49-F238E27FC236}">
                <a16:creationId xmlns:a16="http://schemas.microsoft.com/office/drawing/2014/main" id="{FAA1D4DB-06B5-630F-96D3-8DCA107B4158}"/>
              </a:ext>
            </a:extLst>
          </p:cNvPr>
          <p:cNvSpPr/>
          <p:nvPr/>
        </p:nvSpPr>
        <p:spPr>
          <a:xfrm rot="10800000" flipH="1">
            <a:off x="10986738" y="9614877"/>
            <a:ext cx="1610649" cy="1610649"/>
          </a:xfrm>
          <a:prstGeom prst="ellipse">
            <a:avLst/>
          </a:prstGeom>
          <a:solidFill>
            <a:schemeClr val="accent3">
              <a:lumMod val="50000"/>
            </a:schemeClr>
          </a:solidFill>
          <a:ln w="12700" cap="flat">
            <a:noFill/>
            <a:miter lim="400000"/>
          </a:ln>
          <a:effectLst/>
        </p:spPr>
        <p:txBody>
          <a:bodyPr wrap="square" lIns="101562" tIns="101562" rIns="101562" bIns="101562" numCol="1" anchor="ctr">
            <a:noAutofit/>
          </a:bodyPr>
          <a:lstStyle/>
          <a:p>
            <a:pPr defTabSz="1828161" fontAlgn="base" hangingPunct="1">
              <a:spcBef>
                <a:spcPct val="0"/>
              </a:spcBef>
              <a:spcAft>
                <a:spcPct val="0"/>
              </a:spcAft>
              <a:defRPr sz="3200" b="0">
                <a:latin typeface="Helvetica Light"/>
                <a:ea typeface="Helvetica Light"/>
                <a:cs typeface="Helvetica Light"/>
                <a:sym typeface="Helvetica Light"/>
              </a:defRPr>
            </a:pPr>
            <a:endParaRPr sz="6398" b="0" kern="1200" dirty="0">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7" name="Shape">
            <a:extLst>
              <a:ext uri="{FF2B5EF4-FFF2-40B4-BE49-F238E27FC236}">
                <a16:creationId xmlns:a16="http://schemas.microsoft.com/office/drawing/2014/main" id="{0978316F-B1E0-61F7-017A-2EED2071D785}"/>
              </a:ext>
            </a:extLst>
          </p:cNvPr>
          <p:cNvSpPr/>
          <p:nvPr/>
        </p:nvSpPr>
        <p:spPr>
          <a:xfrm flipH="1">
            <a:off x="11147179" y="9777398"/>
            <a:ext cx="1302486" cy="1302486"/>
          </a:xfrm>
          <a:prstGeom prst="ellipse">
            <a:avLst/>
          </a:prstGeom>
          <a:solidFill>
            <a:srgbClr val="FFC000"/>
          </a:solidFill>
          <a:ln w="12700" cap="flat">
            <a:noFill/>
            <a:miter lim="400000"/>
          </a:ln>
          <a:effectLst/>
        </p:spPr>
        <p:txBody>
          <a:bodyPr wrap="square" lIns="101562" tIns="101562" rIns="101562" bIns="101562" numCol="1" anchor="ctr">
            <a:noAutofit/>
          </a:bodyPr>
          <a:lstStyle/>
          <a:p>
            <a:pPr defTabSz="1828161" fontAlgn="base" hangingPunct="1">
              <a:lnSpc>
                <a:spcPts val="2399"/>
              </a:lnSpc>
              <a:spcBef>
                <a:spcPct val="0"/>
              </a:spcBef>
              <a:spcAft>
                <a:spcPct val="0"/>
              </a:spcAft>
              <a:defRPr sz="3200" b="0">
                <a:latin typeface="Helvetica Light"/>
                <a:ea typeface="Helvetica Light"/>
                <a:cs typeface="Helvetica Light"/>
                <a:sym typeface="Helvetica Light"/>
              </a:defRPr>
            </a:pPr>
            <a:endParaRPr sz="1600" b="0" kern="1200" dirty="0">
              <a:solidFill>
                <a:srgbClr val="E2E9EB"/>
              </a:solidFill>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10" name="Shape 130">
            <a:extLst>
              <a:ext uri="{FF2B5EF4-FFF2-40B4-BE49-F238E27FC236}">
                <a16:creationId xmlns:a16="http://schemas.microsoft.com/office/drawing/2014/main" id="{1C194A25-64CC-0128-68A3-E1D17B00A17B}"/>
              </a:ext>
            </a:extLst>
          </p:cNvPr>
          <p:cNvSpPr txBox="1"/>
          <p:nvPr/>
        </p:nvSpPr>
        <p:spPr>
          <a:xfrm>
            <a:off x="11161087" y="11225528"/>
            <a:ext cx="1030913" cy="662169"/>
          </a:xfrm>
          <a:prstGeom prst="rect">
            <a:avLst/>
          </a:prstGeom>
          <a:noFill/>
          <a:ln>
            <a:noFill/>
          </a:ln>
        </p:spPr>
        <p:txBody>
          <a:bodyPr wrap="square" lIns="0" tIns="0" rIns="0" bIns="0" anchor="ctr" anchorCtr="0">
            <a:noAutofit/>
          </a:bodyPr>
          <a:lstStyle/>
          <a:p>
            <a:pPr defTabSz="1828161" fontAlgn="base" hangingPunct="1">
              <a:defRPr/>
            </a:pP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ReAct</a:t>
            </a:r>
            <a:endParaRPr lang="ru" sz="2000"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endParaRPr>
          </a:p>
        </p:txBody>
      </p:sp>
    </p:spTree>
    <p:extLst>
      <p:ext uri="{BB962C8B-B14F-4D97-AF65-F5344CB8AC3E}">
        <p14:creationId xmlns:p14="http://schemas.microsoft.com/office/powerpoint/2010/main" val="117862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Prompt engineering </a:t>
            </a: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techniques</a:t>
            </a:r>
          </a:p>
        </p:txBody>
      </p:sp>
      <p:sp>
        <p:nvSpPr>
          <p:cNvPr id="3" name="Rectangle 2">
            <a:extLst>
              <a:ext uri="{FF2B5EF4-FFF2-40B4-BE49-F238E27FC236}">
                <a16:creationId xmlns:a16="http://schemas.microsoft.com/office/drawing/2014/main" id="{EEA0B628-E409-FF0E-D890-41E150D20C46}"/>
              </a:ext>
            </a:extLst>
          </p:cNvPr>
          <p:cNvSpPr/>
          <p:nvPr/>
        </p:nvSpPr>
        <p:spPr>
          <a:xfrm flipH="1">
            <a:off x="773317" y="2262341"/>
            <a:ext cx="23406294" cy="6298071"/>
          </a:xfrm>
          <a:prstGeom prst="rect">
            <a:avLst/>
          </a:prstGeom>
        </p:spPr>
        <p:txBody>
          <a:bodyPr wrap="square">
            <a:spAutoFit/>
          </a:bodyPr>
          <a:lstStyle/>
          <a:p>
            <a:pPr algn="l" defTabSz="1828161">
              <a:lnSpc>
                <a:spcPct val="150000"/>
              </a:lnSpc>
              <a:spcAft>
                <a:spcPts val="1200"/>
              </a:spcAft>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Many advanced prompting techniques have been designed to improve performance on complex tasks</a:t>
            </a:r>
          </a:p>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Few-shot prompts</a:t>
            </a:r>
          </a:p>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Chain-of-thought (</a:t>
            </a:r>
            <a:r>
              <a:rPr lang="en-US" sz="3999" b="0" dirty="0" err="1">
                <a:solidFill>
                  <a:schemeClr val="bg1"/>
                </a:solidFill>
                <a:latin typeface="Roboto" panose="02000000000000000000" pitchFamily="2" charset="0"/>
                <a:ea typeface="Roboto" panose="02000000000000000000" pitchFamily="2" charset="0"/>
                <a:cs typeface="Roboto" panose="02000000000000000000" pitchFamily="2" charset="0"/>
              </a:rPr>
              <a:t>CoT</a:t>
            </a: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 prompting</a:t>
            </a:r>
          </a:p>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Self-Consistency</a:t>
            </a:r>
          </a:p>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Knowledge Generation Prompting</a:t>
            </a:r>
          </a:p>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ReAct</a:t>
            </a:r>
          </a:p>
        </p:txBody>
      </p:sp>
    </p:spTree>
    <p:extLst>
      <p:ext uri="{BB962C8B-B14F-4D97-AF65-F5344CB8AC3E}">
        <p14:creationId xmlns:p14="http://schemas.microsoft.com/office/powerpoint/2010/main" val="3647934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a:solidFill>
                  <a:srgbClr val="FFC000"/>
                </a:solidFill>
                <a:latin typeface="Roboto" panose="02000000000000000000" pitchFamily="2" charset="0"/>
                <a:ea typeface="Roboto" panose="02000000000000000000" pitchFamily="2" charset="0"/>
                <a:cs typeface="Roboto" panose="02000000000000000000" pitchFamily="2" charset="0"/>
              </a:rPr>
              <a:t>Few-shot</a:t>
            </a:r>
            <a:r>
              <a:rPr lang="en-US" sz="4799" b="0">
                <a:solidFill>
                  <a:schemeClr val="bg1"/>
                </a:solidFill>
                <a:latin typeface="Roboto" panose="02000000000000000000" pitchFamily="2" charset="0"/>
                <a:ea typeface="Roboto" panose="02000000000000000000" pitchFamily="2" charset="0"/>
                <a:cs typeface="Roboto" panose="02000000000000000000" pitchFamily="2" charset="0"/>
              </a:rPr>
              <a:t> prompts</a:t>
            </a:r>
            <a:endParaRPr lang="en-US" sz="4799" b="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EEA0B628-E409-FF0E-D890-41E150D20C46}"/>
              </a:ext>
            </a:extLst>
          </p:cNvPr>
          <p:cNvSpPr/>
          <p:nvPr/>
        </p:nvSpPr>
        <p:spPr>
          <a:xfrm flipH="1">
            <a:off x="773316" y="2262341"/>
            <a:ext cx="14772294" cy="1836080"/>
          </a:xfrm>
          <a:prstGeom prst="rect">
            <a:avLst/>
          </a:prstGeom>
        </p:spPr>
        <p:txBody>
          <a:bodyPr wrap="square">
            <a:spAutoFit/>
          </a:bodyPr>
          <a:lstStyle/>
          <a:p>
            <a:pPr algn="l" defTabSz="1828161">
              <a:lnSpc>
                <a:spcPct val="150000"/>
              </a:lnSpc>
              <a:spcAft>
                <a:spcPts val="1200"/>
              </a:spcAft>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Few-shot prompting allows us to provide exemplars in prompts to steer the model towards better performance</a:t>
            </a:r>
          </a:p>
        </p:txBody>
      </p:sp>
      <p:pic>
        <p:nvPicPr>
          <p:cNvPr id="5" name="Picture 4">
            <a:extLst>
              <a:ext uri="{FF2B5EF4-FFF2-40B4-BE49-F238E27FC236}">
                <a16:creationId xmlns:a16="http://schemas.microsoft.com/office/drawing/2014/main" id="{F1217EC3-6459-2458-A3FD-B4DFF2A2375A}"/>
              </a:ext>
            </a:extLst>
          </p:cNvPr>
          <p:cNvPicPr>
            <a:picLocks noChangeAspect="1"/>
          </p:cNvPicPr>
          <p:nvPr/>
        </p:nvPicPr>
        <p:blipFill>
          <a:blip r:embed="rId3"/>
          <a:stretch>
            <a:fillRect/>
          </a:stretch>
        </p:blipFill>
        <p:spPr>
          <a:xfrm>
            <a:off x="773320" y="4525210"/>
            <a:ext cx="15915026" cy="8797108"/>
          </a:xfrm>
          <a:prstGeom prst="rect">
            <a:avLst/>
          </a:prstGeom>
        </p:spPr>
      </p:pic>
      <p:pic>
        <p:nvPicPr>
          <p:cNvPr id="1030" name="Picture 6" descr="GPT-3におけるFew-Shot・Zero-Shot">
            <a:extLst>
              <a:ext uri="{FF2B5EF4-FFF2-40B4-BE49-F238E27FC236}">
                <a16:creationId xmlns:a16="http://schemas.microsoft.com/office/drawing/2014/main" id="{E5033DBC-61A7-8BEF-BB11-D1C60B68B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91177" y="1868657"/>
            <a:ext cx="6258293" cy="11453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22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a:solidFill>
                  <a:srgbClr val="FFC000"/>
                </a:solidFill>
                <a:latin typeface="Roboto" panose="02000000000000000000" pitchFamily="2" charset="0"/>
                <a:ea typeface="Roboto" panose="02000000000000000000" pitchFamily="2" charset="0"/>
                <a:cs typeface="Roboto" panose="02000000000000000000" pitchFamily="2" charset="0"/>
              </a:rPr>
              <a:t>Chain-of-thought</a:t>
            </a:r>
            <a:r>
              <a:rPr lang="en-US" sz="4799" b="0">
                <a:solidFill>
                  <a:schemeClr val="bg1"/>
                </a:solidFill>
                <a:latin typeface="Roboto" panose="02000000000000000000" pitchFamily="2" charset="0"/>
                <a:ea typeface="Roboto" panose="02000000000000000000" pitchFamily="2" charset="0"/>
                <a:cs typeface="Roboto" panose="02000000000000000000" pitchFamily="2" charset="0"/>
              </a:rPr>
              <a:t> (CoT) prompting</a:t>
            </a:r>
            <a:endParaRPr lang="en-US" sz="4799" b="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EEA0B628-E409-FF0E-D890-41E150D20C46}"/>
              </a:ext>
            </a:extLst>
          </p:cNvPr>
          <p:cNvSpPr/>
          <p:nvPr/>
        </p:nvSpPr>
        <p:spPr>
          <a:xfrm flipH="1">
            <a:off x="773319" y="1747991"/>
            <a:ext cx="12689975" cy="10402848"/>
          </a:xfrm>
          <a:prstGeom prst="rect">
            <a:avLst/>
          </a:prstGeom>
        </p:spPr>
        <p:txBody>
          <a:bodyPr wrap="square">
            <a:spAutoFit/>
          </a:bodyPr>
          <a:lstStyle/>
          <a:p>
            <a:pPr algn="l" defTabSz="1828161">
              <a:lnSpc>
                <a:spcPct val="150000"/>
              </a:lnSpc>
              <a:spcAft>
                <a:spcPts val="1200"/>
              </a:spcAft>
            </a:pPr>
            <a:r>
              <a:rPr lang="en-US" sz="4800" b="0" dirty="0">
                <a:solidFill>
                  <a:schemeClr val="bg1"/>
                </a:solidFill>
                <a:latin typeface="Roboto" panose="02000000000000000000" pitchFamily="2" charset="0"/>
                <a:ea typeface="Roboto" panose="02000000000000000000" pitchFamily="2" charset="0"/>
                <a:cs typeface="Roboto" panose="02000000000000000000" pitchFamily="2" charset="0"/>
              </a:rPr>
              <a:t>Prompting can be further improved by instructing the model to reason about the task when responding</a:t>
            </a:r>
          </a:p>
          <a:p>
            <a:pPr marL="685629" indent="-685629" algn="l" defTabSz="1828161">
              <a:lnSpc>
                <a:spcPct val="150000"/>
              </a:lnSpc>
              <a:spcAft>
                <a:spcPts val="1200"/>
              </a:spcAft>
              <a:buFont typeface="Arial" panose="020B0604020202020204" pitchFamily="34" charset="0"/>
              <a:buChar char="•"/>
            </a:pPr>
            <a:r>
              <a:rPr lang="en-US" sz="4800" b="0" dirty="0">
                <a:solidFill>
                  <a:schemeClr val="bg1"/>
                </a:solidFill>
                <a:latin typeface="Roboto" panose="02000000000000000000" pitchFamily="2" charset="0"/>
                <a:ea typeface="Roboto" panose="02000000000000000000" pitchFamily="2" charset="0"/>
                <a:cs typeface="Roboto" panose="02000000000000000000" pitchFamily="2" charset="0"/>
              </a:rPr>
              <a:t>This is very useful for </a:t>
            </a:r>
            <a:r>
              <a:rPr lang="en-US" sz="4800" b="0" dirty="0">
                <a:solidFill>
                  <a:srgbClr val="FFC000"/>
                </a:solidFill>
                <a:latin typeface="Roboto" panose="02000000000000000000" pitchFamily="2" charset="0"/>
                <a:ea typeface="Roboto" panose="02000000000000000000" pitchFamily="2" charset="0"/>
                <a:cs typeface="Roboto" panose="02000000000000000000" pitchFamily="2" charset="0"/>
              </a:rPr>
              <a:t>tasks</a:t>
            </a:r>
            <a:r>
              <a:rPr lang="en-US" sz="4800" b="0" dirty="0">
                <a:solidFill>
                  <a:schemeClr val="bg1"/>
                </a:solidFill>
                <a:latin typeface="Roboto" panose="02000000000000000000" pitchFamily="2" charset="0"/>
                <a:ea typeface="Roboto" panose="02000000000000000000" pitchFamily="2" charset="0"/>
                <a:cs typeface="Roboto" panose="02000000000000000000" pitchFamily="2" charset="0"/>
              </a:rPr>
              <a:t> that requiring </a:t>
            </a:r>
            <a:r>
              <a:rPr lang="en-US" sz="4800" b="0" dirty="0">
                <a:solidFill>
                  <a:srgbClr val="FFC000"/>
                </a:solidFill>
                <a:latin typeface="Roboto" panose="02000000000000000000" pitchFamily="2" charset="0"/>
                <a:ea typeface="Roboto" panose="02000000000000000000" pitchFamily="2" charset="0"/>
                <a:cs typeface="Roboto" panose="02000000000000000000" pitchFamily="2" charset="0"/>
              </a:rPr>
              <a:t>reasoning</a:t>
            </a:r>
          </a:p>
          <a:p>
            <a:pPr marL="685629" indent="-685629" algn="l" defTabSz="1828161">
              <a:lnSpc>
                <a:spcPct val="150000"/>
              </a:lnSpc>
              <a:spcAft>
                <a:spcPts val="1200"/>
              </a:spcAft>
              <a:buFont typeface="Arial" panose="020B0604020202020204" pitchFamily="34" charset="0"/>
              <a:buChar char="•"/>
            </a:pPr>
            <a:r>
              <a:rPr lang="en-US" sz="4800" b="0" dirty="0">
                <a:solidFill>
                  <a:schemeClr val="bg1"/>
                </a:solidFill>
                <a:latin typeface="Roboto" panose="02000000000000000000" pitchFamily="2" charset="0"/>
                <a:ea typeface="Roboto" panose="02000000000000000000" pitchFamily="2" charset="0"/>
                <a:cs typeface="Roboto" panose="02000000000000000000" pitchFamily="2" charset="0"/>
              </a:rPr>
              <a:t>You can combine it with few-shot prompting to get better results</a:t>
            </a:r>
          </a:p>
          <a:p>
            <a:pPr marL="685629" indent="-685629" algn="l" defTabSz="1828161">
              <a:lnSpc>
                <a:spcPct val="150000"/>
              </a:lnSpc>
              <a:spcAft>
                <a:spcPts val="1200"/>
              </a:spcAft>
              <a:buFont typeface="Arial" panose="020B0604020202020204" pitchFamily="34" charset="0"/>
              <a:buChar char="•"/>
            </a:pPr>
            <a:r>
              <a:rPr lang="en-US" sz="4800" b="0" dirty="0">
                <a:solidFill>
                  <a:schemeClr val="bg1"/>
                </a:solidFill>
                <a:latin typeface="Roboto" panose="02000000000000000000" pitchFamily="2" charset="0"/>
                <a:ea typeface="Roboto" panose="02000000000000000000" pitchFamily="2" charset="0"/>
                <a:cs typeface="Roboto" panose="02000000000000000000" pitchFamily="2" charset="0"/>
              </a:rPr>
              <a:t>You can also do zero-shot </a:t>
            </a:r>
            <a:r>
              <a:rPr lang="en-US" sz="4800" b="0" dirty="0" err="1">
                <a:solidFill>
                  <a:schemeClr val="bg1"/>
                </a:solidFill>
                <a:latin typeface="Roboto" panose="02000000000000000000" pitchFamily="2" charset="0"/>
                <a:ea typeface="Roboto" panose="02000000000000000000" pitchFamily="2" charset="0"/>
                <a:cs typeface="Roboto" panose="02000000000000000000" pitchFamily="2" charset="0"/>
              </a:rPr>
              <a:t>CoT</a:t>
            </a:r>
            <a:r>
              <a:rPr lang="en-US" sz="4800" b="0" dirty="0">
                <a:solidFill>
                  <a:schemeClr val="bg1"/>
                </a:solidFill>
                <a:latin typeface="Roboto" panose="02000000000000000000" pitchFamily="2" charset="0"/>
                <a:ea typeface="Roboto" panose="02000000000000000000" pitchFamily="2" charset="0"/>
                <a:cs typeface="Roboto" panose="02000000000000000000" pitchFamily="2" charset="0"/>
              </a:rPr>
              <a:t> where </a:t>
            </a:r>
            <a:r>
              <a:rPr lang="en-US" sz="4800" b="0" dirty="0" err="1">
                <a:solidFill>
                  <a:schemeClr val="bg1"/>
                </a:solidFill>
                <a:latin typeface="Roboto" panose="02000000000000000000" pitchFamily="2" charset="0"/>
                <a:ea typeface="Roboto" panose="02000000000000000000" pitchFamily="2" charset="0"/>
                <a:cs typeface="Roboto" panose="02000000000000000000" pitchFamily="2" charset="0"/>
              </a:rPr>
              <a:t>exemples</a:t>
            </a:r>
            <a:r>
              <a:rPr lang="en-US" sz="4800" b="0" dirty="0">
                <a:solidFill>
                  <a:schemeClr val="bg1"/>
                </a:solidFill>
                <a:latin typeface="Roboto" panose="02000000000000000000" pitchFamily="2" charset="0"/>
                <a:ea typeface="Roboto" panose="02000000000000000000" pitchFamily="2" charset="0"/>
                <a:cs typeface="Roboto" panose="02000000000000000000" pitchFamily="2" charset="0"/>
              </a:rPr>
              <a:t> are not available</a:t>
            </a:r>
          </a:p>
        </p:txBody>
      </p:sp>
      <p:pic>
        <p:nvPicPr>
          <p:cNvPr id="5" name="Picture 4">
            <a:extLst>
              <a:ext uri="{FF2B5EF4-FFF2-40B4-BE49-F238E27FC236}">
                <a16:creationId xmlns:a16="http://schemas.microsoft.com/office/drawing/2014/main" id="{29BC3FCF-9A7F-377D-9247-659550B57184}"/>
              </a:ext>
            </a:extLst>
          </p:cNvPr>
          <p:cNvPicPr>
            <a:picLocks noChangeAspect="1"/>
          </p:cNvPicPr>
          <p:nvPr/>
        </p:nvPicPr>
        <p:blipFill>
          <a:blip r:embed="rId3"/>
          <a:stretch>
            <a:fillRect/>
          </a:stretch>
        </p:blipFill>
        <p:spPr>
          <a:xfrm>
            <a:off x="14101839" y="8337693"/>
            <a:ext cx="9875140" cy="3705603"/>
          </a:xfrm>
          <a:prstGeom prst="rect">
            <a:avLst/>
          </a:prstGeom>
        </p:spPr>
      </p:pic>
      <p:pic>
        <p:nvPicPr>
          <p:cNvPr id="7" name="Picture 6">
            <a:extLst>
              <a:ext uri="{FF2B5EF4-FFF2-40B4-BE49-F238E27FC236}">
                <a16:creationId xmlns:a16="http://schemas.microsoft.com/office/drawing/2014/main" id="{82063C75-9B5C-AD8F-6B50-11A5507C4158}"/>
              </a:ext>
            </a:extLst>
          </p:cNvPr>
          <p:cNvPicPr>
            <a:picLocks noChangeAspect="1"/>
          </p:cNvPicPr>
          <p:nvPr/>
        </p:nvPicPr>
        <p:blipFill>
          <a:blip r:embed="rId4"/>
          <a:stretch>
            <a:fillRect/>
          </a:stretch>
        </p:blipFill>
        <p:spPr>
          <a:xfrm>
            <a:off x="14101839" y="1405090"/>
            <a:ext cx="9875140" cy="5001186"/>
          </a:xfrm>
          <a:prstGeom prst="rect">
            <a:avLst/>
          </a:prstGeom>
        </p:spPr>
      </p:pic>
    </p:spTree>
    <p:extLst>
      <p:ext uri="{BB962C8B-B14F-4D97-AF65-F5344CB8AC3E}">
        <p14:creationId xmlns:p14="http://schemas.microsoft.com/office/powerpoint/2010/main" val="242143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5236977-0843-332C-0446-287D89901F9E}"/>
              </a:ext>
            </a:extLst>
          </p:cNvPr>
          <p:cNvGrpSpPr/>
          <p:nvPr/>
        </p:nvGrpSpPr>
        <p:grpSpPr>
          <a:xfrm>
            <a:off x="3643914" y="2586650"/>
            <a:ext cx="17871469" cy="8259078"/>
            <a:chOff x="2011515" y="1716189"/>
            <a:chExt cx="8938965" cy="4131032"/>
          </a:xfrm>
        </p:grpSpPr>
        <p:grpSp>
          <p:nvGrpSpPr>
            <p:cNvPr id="5" name="Group 4">
              <a:extLst>
                <a:ext uri="{FF2B5EF4-FFF2-40B4-BE49-F238E27FC236}">
                  <a16:creationId xmlns:a16="http://schemas.microsoft.com/office/drawing/2014/main" id="{1843FF78-6E0B-D25D-83A7-A5C630DC3D5C}"/>
                </a:ext>
              </a:extLst>
            </p:cNvPr>
            <p:cNvGrpSpPr/>
            <p:nvPr/>
          </p:nvGrpSpPr>
          <p:grpSpPr>
            <a:xfrm>
              <a:off x="2011515" y="1716189"/>
              <a:ext cx="8938965" cy="4131032"/>
              <a:chOff x="1968243" y="1676828"/>
              <a:chExt cx="8938965" cy="4131032"/>
            </a:xfrm>
          </p:grpSpPr>
          <p:sp>
            <p:nvSpPr>
              <p:cNvPr id="7" name="Shape 108">
                <a:extLst>
                  <a:ext uri="{FF2B5EF4-FFF2-40B4-BE49-F238E27FC236}">
                    <a16:creationId xmlns:a16="http://schemas.microsoft.com/office/drawing/2014/main" id="{F2BC40EE-34B5-4F82-49A6-1CEEC8DF95DB}"/>
                  </a:ext>
                </a:extLst>
              </p:cNvPr>
              <p:cNvSpPr/>
              <p:nvPr/>
            </p:nvSpPr>
            <p:spPr>
              <a:xfrm>
                <a:off x="3314951" y="1932439"/>
                <a:ext cx="5703141" cy="3543094"/>
              </a:xfrm>
              <a:prstGeom prst="ellipse">
                <a:avLst/>
              </a:prstGeom>
              <a:solidFill>
                <a:schemeClr val="accent3">
                  <a:lumMod val="50000"/>
                </a:schemeClr>
              </a:solidFill>
              <a:ln>
                <a:noFill/>
              </a:ln>
              <a:effectLst>
                <a:outerShdw blurRad="228600" sx="104000" sy="104000" algn="ctr" rotWithShape="0">
                  <a:srgbClr val="DCEAF0">
                    <a:alpha val="21000"/>
                  </a:srgbClr>
                </a:outerShdw>
              </a:effectLst>
            </p:spPr>
            <p:txBody>
              <a:bodyPr wrap="square" lIns="0" tIns="0" rIns="0" bIns="0" anchor="ctr" anchorCtr="0">
                <a:noAutofit/>
              </a:bodyPr>
              <a:lstStyle/>
              <a:p>
                <a:pPr defTabSz="1828161" fontAlgn="base" hangingPunct="1">
                  <a:defRPr/>
                </a:pPr>
                <a:endParaRPr sz="2199" b="0" kern="1200" dirty="0">
                  <a:latin typeface="Roboto" panose="02000000000000000000" pitchFamily="2" charset="0"/>
                  <a:ea typeface="Roboto" panose="02000000000000000000" pitchFamily="2" charset="0"/>
                  <a:cs typeface="Roboto" panose="02000000000000000000" pitchFamily="2" charset="0"/>
                </a:endParaRPr>
              </a:p>
            </p:txBody>
          </p:sp>
          <p:sp>
            <p:nvSpPr>
              <p:cNvPr id="8" name="Shape 131">
                <a:extLst>
                  <a:ext uri="{FF2B5EF4-FFF2-40B4-BE49-F238E27FC236}">
                    <a16:creationId xmlns:a16="http://schemas.microsoft.com/office/drawing/2014/main" id="{ACC9ABB5-62DB-62CF-03DB-C76945BE43C0}"/>
                  </a:ext>
                </a:extLst>
              </p:cNvPr>
              <p:cNvSpPr txBox="1"/>
              <p:nvPr/>
            </p:nvSpPr>
            <p:spPr>
              <a:xfrm>
                <a:off x="8120267" y="2087723"/>
                <a:ext cx="2162016" cy="588481"/>
              </a:xfrm>
              <a:prstGeom prst="rect">
                <a:avLst/>
              </a:prstGeom>
              <a:noFill/>
              <a:ln>
                <a:noFill/>
              </a:ln>
            </p:spPr>
            <p:txBody>
              <a:bodyPr wrap="square" lIns="0" tIns="0" rIns="0" bIns="0" anchor="ctr" anchorCtr="0">
                <a:noAutofit/>
              </a:bodyPr>
              <a:lstStyle/>
              <a:p>
                <a:pPr algn="l" defTabSz="1828161" fontAlgn="base" hangingPunct="1">
                  <a:lnSpc>
                    <a:spcPts val="3599"/>
                  </a:lnSpc>
                  <a:defRPr/>
                </a:pPr>
                <a:endParaRPr lang="ru" sz="2000" b="0" kern="1200" dirty="0">
                  <a:solidFill>
                    <a:srgbClr val="939598">
                      <a:lumMod val="60000"/>
                      <a:lumOff val="40000"/>
                    </a:srgbClr>
                  </a:solidFill>
                  <a:latin typeface="Roboto" panose="02000000000000000000" pitchFamily="2" charset="0"/>
                  <a:ea typeface="Roboto" panose="02000000000000000000" pitchFamily="2" charset="0"/>
                  <a:cs typeface="Roboto" panose="02000000000000000000" pitchFamily="2" charset="0"/>
                  <a:sym typeface="Arial"/>
                </a:endParaRPr>
              </a:p>
            </p:txBody>
          </p:sp>
          <p:grpSp>
            <p:nvGrpSpPr>
              <p:cNvPr id="9" name="Group 8">
                <a:extLst>
                  <a:ext uri="{FF2B5EF4-FFF2-40B4-BE49-F238E27FC236}">
                    <a16:creationId xmlns:a16="http://schemas.microsoft.com/office/drawing/2014/main" id="{C0E61BE1-867A-B71F-9C8A-6669822F78F2}"/>
                  </a:ext>
                </a:extLst>
              </p:cNvPr>
              <p:cNvGrpSpPr/>
              <p:nvPr/>
            </p:nvGrpSpPr>
            <p:grpSpPr>
              <a:xfrm>
                <a:off x="7866244" y="1893591"/>
                <a:ext cx="1031773" cy="3100806"/>
                <a:chOff x="7866244" y="1893591"/>
                <a:chExt cx="1031773" cy="3100806"/>
              </a:xfrm>
            </p:grpSpPr>
            <p:grpSp>
              <p:nvGrpSpPr>
                <p:cNvPr id="19" name="Group 18">
                  <a:extLst>
                    <a:ext uri="{FF2B5EF4-FFF2-40B4-BE49-F238E27FC236}">
                      <a16:creationId xmlns:a16="http://schemas.microsoft.com/office/drawing/2014/main" id="{86394497-6D77-4F51-1871-3C2585519DFD}"/>
                    </a:ext>
                  </a:extLst>
                </p:cNvPr>
                <p:cNvGrpSpPr/>
                <p:nvPr/>
              </p:nvGrpSpPr>
              <p:grpSpPr>
                <a:xfrm>
                  <a:off x="8092401" y="4188781"/>
                  <a:ext cx="805616" cy="805616"/>
                  <a:chOff x="7264638" y="2824276"/>
                  <a:chExt cx="943770" cy="943770"/>
                </a:xfrm>
              </p:grpSpPr>
              <p:sp>
                <p:nvSpPr>
                  <p:cNvPr id="23" name="Shape">
                    <a:extLst>
                      <a:ext uri="{FF2B5EF4-FFF2-40B4-BE49-F238E27FC236}">
                        <a16:creationId xmlns:a16="http://schemas.microsoft.com/office/drawing/2014/main" id="{2B1ABC0C-5028-C023-F42F-2B3589796916}"/>
                      </a:ext>
                    </a:extLst>
                  </p:cNvPr>
                  <p:cNvSpPr/>
                  <p:nvPr/>
                </p:nvSpPr>
                <p:spPr>
                  <a:xfrm rot="10800000" flipH="1">
                    <a:off x="7264638" y="2824276"/>
                    <a:ext cx="943770" cy="943770"/>
                  </a:xfrm>
                  <a:prstGeom prst="ellipse">
                    <a:avLst/>
                  </a:prstGeom>
                  <a:solidFill>
                    <a:schemeClr val="accent2">
                      <a:lumMod val="50000"/>
                    </a:schemeClr>
                  </a:solidFill>
                  <a:ln w="12700" cap="flat">
                    <a:noFill/>
                    <a:miter lim="400000"/>
                  </a:ln>
                  <a:effectLst/>
                </p:spPr>
                <p:txBody>
                  <a:bodyPr wrap="square" lIns="101562" tIns="101562" rIns="101562" bIns="101562" numCol="1" anchor="ctr">
                    <a:noAutofit/>
                  </a:bodyPr>
                  <a:lstStyle/>
                  <a:p>
                    <a:pPr algn="l" defTabSz="1828161" fontAlgn="base" hangingPunct="1">
                      <a:spcBef>
                        <a:spcPct val="0"/>
                      </a:spcBef>
                      <a:spcAft>
                        <a:spcPct val="0"/>
                      </a:spcAft>
                      <a:defRPr sz="3200" b="0">
                        <a:latin typeface="Helvetica Light"/>
                        <a:ea typeface="Helvetica Light"/>
                        <a:cs typeface="Helvetica Light"/>
                        <a:sym typeface="Helvetica Light"/>
                      </a:defRPr>
                    </a:pPr>
                    <a:endParaRPr sz="6398" b="0" kern="1200" dirty="0">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24" name="Shape">
                    <a:extLst>
                      <a:ext uri="{FF2B5EF4-FFF2-40B4-BE49-F238E27FC236}">
                        <a16:creationId xmlns:a16="http://schemas.microsoft.com/office/drawing/2014/main" id="{44D8D192-B3F2-E4D1-4F55-FF45686B803C}"/>
                      </a:ext>
                    </a:extLst>
                  </p:cNvPr>
                  <p:cNvSpPr/>
                  <p:nvPr/>
                </p:nvSpPr>
                <p:spPr>
                  <a:xfrm flipH="1">
                    <a:off x="7354922" y="2904627"/>
                    <a:ext cx="763200" cy="763200"/>
                  </a:xfrm>
                  <a:prstGeom prst="ellipse">
                    <a:avLst/>
                  </a:prstGeom>
                  <a:solidFill>
                    <a:srgbClr val="FFC000"/>
                  </a:solidFill>
                  <a:ln w="12700" cap="flat">
                    <a:noFill/>
                    <a:miter lim="400000"/>
                  </a:ln>
                  <a:effectLst/>
                </p:spPr>
                <p:txBody>
                  <a:bodyPr wrap="square" lIns="101562" tIns="101562" rIns="101562" bIns="101562" numCol="1" anchor="ctr">
                    <a:noAutofit/>
                  </a:bodyPr>
                  <a:lstStyle/>
                  <a:p>
                    <a:pPr defTabSz="1828161" fontAlgn="base" hangingPunct="1">
                      <a:lnSpc>
                        <a:spcPts val="2399"/>
                      </a:lnSpc>
                      <a:spcBef>
                        <a:spcPct val="0"/>
                      </a:spcBef>
                      <a:spcAft>
                        <a:spcPct val="0"/>
                      </a:spcAft>
                      <a:defRPr sz="3200" b="0">
                        <a:latin typeface="Helvetica Light"/>
                        <a:ea typeface="Helvetica Light"/>
                        <a:cs typeface="Helvetica Light"/>
                        <a:sym typeface="Helvetica Light"/>
                      </a:defRPr>
                    </a:pPr>
                    <a:endParaRPr sz="1600" b="0" kern="1200" dirty="0">
                      <a:solidFill>
                        <a:srgbClr val="E2E9EB"/>
                      </a:solidFill>
                      <a:latin typeface="Roboto" panose="02000000000000000000" pitchFamily="2" charset="0"/>
                      <a:ea typeface="Roboto" panose="02000000000000000000" pitchFamily="2" charset="0"/>
                      <a:cs typeface="Roboto" panose="02000000000000000000" pitchFamily="2" charset="0"/>
                      <a:sym typeface="Helvetica Light"/>
                    </a:endParaRPr>
                  </a:p>
                </p:txBody>
              </p:sp>
            </p:grpSp>
            <p:grpSp>
              <p:nvGrpSpPr>
                <p:cNvPr id="20" name="Group 19">
                  <a:extLst>
                    <a:ext uri="{FF2B5EF4-FFF2-40B4-BE49-F238E27FC236}">
                      <a16:creationId xmlns:a16="http://schemas.microsoft.com/office/drawing/2014/main" id="{27C58E01-3BA5-F476-EADF-B6B7D82E4973}"/>
                    </a:ext>
                  </a:extLst>
                </p:cNvPr>
                <p:cNvGrpSpPr/>
                <p:nvPr/>
              </p:nvGrpSpPr>
              <p:grpSpPr>
                <a:xfrm>
                  <a:off x="7866244" y="1893591"/>
                  <a:ext cx="805616" cy="805616"/>
                  <a:chOff x="7758151" y="1795080"/>
                  <a:chExt cx="943770" cy="943770"/>
                </a:xfrm>
              </p:grpSpPr>
              <p:sp>
                <p:nvSpPr>
                  <p:cNvPr id="21" name="Shape">
                    <a:extLst>
                      <a:ext uri="{FF2B5EF4-FFF2-40B4-BE49-F238E27FC236}">
                        <a16:creationId xmlns:a16="http://schemas.microsoft.com/office/drawing/2014/main" id="{28DCD34C-6358-195A-6763-149C4B86BDB7}"/>
                      </a:ext>
                    </a:extLst>
                  </p:cNvPr>
                  <p:cNvSpPr/>
                  <p:nvPr/>
                </p:nvSpPr>
                <p:spPr>
                  <a:xfrm rot="10800000" flipH="1">
                    <a:off x="7758151" y="1795080"/>
                    <a:ext cx="943770" cy="943770"/>
                  </a:xfrm>
                  <a:prstGeom prst="ellipse">
                    <a:avLst/>
                  </a:prstGeom>
                  <a:solidFill>
                    <a:schemeClr val="accent2">
                      <a:lumMod val="50000"/>
                    </a:schemeClr>
                  </a:solidFill>
                  <a:ln w="12700" cap="flat">
                    <a:noFill/>
                    <a:miter lim="400000"/>
                  </a:ln>
                  <a:effectLst/>
                </p:spPr>
                <p:txBody>
                  <a:bodyPr wrap="square" lIns="101562" tIns="101562" rIns="101562" bIns="101562" numCol="1" anchor="ctr">
                    <a:noAutofit/>
                  </a:bodyPr>
                  <a:lstStyle/>
                  <a:p>
                    <a:pPr algn="l" defTabSz="1828161" fontAlgn="base" hangingPunct="1">
                      <a:spcBef>
                        <a:spcPct val="0"/>
                      </a:spcBef>
                      <a:spcAft>
                        <a:spcPct val="0"/>
                      </a:spcAft>
                      <a:defRPr sz="3200" b="0">
                        <a:latin typeface="Helvetica Light"/>
                        <a:ea typeface="Helvetica Light"/>
                        <a:cs typeface="Helvetica Light"/>
                        <a:sym typeface="Helvetica Light"/>
                      </a:defRPr>
                    </a:pPr>
                    <a:endParaRPr sz="6398" b="0" kern="1200" dirty="0">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22" name="Shape">
                    <a:extLst>
                      <a:ext uri="{FF2B5EF4-FFF2-40B4-BE49-F238E27FC236}">
                        <a16:creationId xmlns:a16="http://schemas.microsoft.com/office/drawing/2014/main" id="{941C880A-BEC5-B8C4-C331-F1B9ABB4E787}"/>
                      </a:ext>
                    </a:extLst>
                  </p:cNvPr>
                  <p:cNvSpPr/>
                  <p:nvPr/>
                </p:nvSpPr>
                <p:spPr>
                  <a:xfrm flipH="1">
                    <a:off x="7858740" y="1884796"/>
                    <a:ext cx="763200" cy="763200"/>
                  </a:xfrm>
                  <a:prstGeom prst="ellipse">
                    <a:avLst/>
                  </a:prstGeom>
                  <a:solidFill>
                    <a:srgbClr val="FFC000"/>
                  </a:solidFill>
                  <a:ln w="12700" cap="flat">
                    <a:noFill/>
                    <a:miter lim="400000"/>
                  </a:ln>
                  <a:effectLst/>
                </p:spPr>
                <p:txBody>
                  <a:bodyPr wrap="square" lIns="101562" tIns="101562" rIns="101562" bIns="101562" numCol="1" anchor="ctr">
                    <a:noAutofit/>
                  </a:bodyPr>
                  <a:lstStyle/>
                  <a:p>
                    <a:pPr defTabSz="1828161" fontAlgn="base" hangingPunct="1">
                      <a:lnSpc>
                        <a:spcPts val="2399"/>
                      </a:lnSpc>
                      <a:spcBef>
                        <a:spcPct val="0"/>
                      </a:spcBef>
                      <a:spcAft>
                        <a:spcPct val="0"/>
                      </a:spcAft>
                      <a:defRPr sz="3200" b="0">
                        <a:latin typeface="Helvetica Light"/>
                        <a:ea typeface="Helvetica Light"/>
                        <a:cs typeface="Helvetica Light"/>
                        <a:sym typeface="Helvetica Light"/>
                      </a:defRPr>
                    </a:pPr>
                    <a:endParaRPr sz="1600" b="0" kern="1200" dirty="0">
                      <a:solidFill>
                        <a:srgbClr val="E2E9EB"/>
                      </a:solidFill>
                      <a:latin typeface="Roboto" panose="02000000000000000000" pitchFamily="2" charset="0"/>
                      <a:ea typeface="Roboto" panose="02000000000000000000" pitchFamily="2" charset="0"/>
                      <a:cs typeface="Roboto" panose="02000000000000000000" pitchFamily="2" charset="0"/>
                      <a:sym typeface="Helvetica Light"/>
                    </a:endParaRPr>
                  </a:p>
                </p:txBody>
              </p:sp>
            </p:grpSp>
          </p:grpSp>
          <p:sp>
            <p:nvSpPr>
              <p:cNvPr id="10" name="Shape 130">
                <a:extLst>
                  <a:ext uri="{FF2B5EF4-FFF2-40B4-BE49-F238E27FC236}">
                    <a16:creationId xmlns:a16="http://schemas.microsoft.com/office/drawing/2014/main" id="{FF203EDE-AF4F-665B-3EA2-A21253094AB6}"/>
                  </a:ext>
                </a:extLst>
              </p:cNvPr>
              <p:cNvSpPr txBox="1"/>
              <p:nvPr/>
            </p:nvSpPr>
            <p:spPr>
              <a:xfrm>
                <a:off x="7612041" y="5156408"/>
                <a:ext cx="3295167" cy="651452"/>
              </a:xfrm>
              <a:prstGeom prst="rect">
                <a:avLst/>
              </a:prstGeom>
              <a:noFill/>
              <a:ln>
                <a:noFill/>
              </a:ln>
            </p:spPr>
            <p:txBody>
              <a:bodyPr wrap="square" lIns="0" tIns="0" rIns="0" bIns="0" anchor="ctr" anchorCtr="0">
                <a:noAutofit/>
              </a:bodyPr>
              <a:lstStyle/>
              <a:p>
                <a:pPr algn="l" defTabSz="1828161" fontAlgn="base" hangingPunct="1">
                  <a:defRPr/>
                </a:pP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Designing Prompts for Different Tasks</a:t>
                </a:r>
              </a:p>
            </p:txBody>
          </p:sp>
          <p:grpSp>
            <p:nvGrpSpPr>
              <p:cNvPr id="11" name="Group 10">
                <a:extLst>
                  <a:ext uri="{FF2B5EF4-FFF2-40B4-BE49-F238E27FC236}">
                    <a16:creationId xmlns:a16="http://schemas.microsoft.com/office/drawing/2014/main" id="{F43554BB-7045-607C-C365-8A548319E892}"/>
                  </a:ext>
                </a:extLst>
              </p:cNvPr>
              <p:cNvGrpSpPr/>
              <p:nvPr/>
            </p:nvGrpSpPr>
            <p:grpSpPr>
              <a:xfrm flipH="1">
                <a:off x="3511302" y="2068199"/>
                <a:ext cx="877235" cy="2973768"/>
                <a:chOff x="7840841" y="2088351"/>
                <a:chExt cx="877235" cy="2973768"/>
              </a:xfrm>
            </p:grpSpPr>
            <p:grpSp>
              <p:nvGrpSpPr>
                <p:cNvPr id="13" name="Group 12">
                  <a:extLst>
                    <a:ext uri="{FF2B5EF4-FFF2-40B4-BE49-F238E27FC236}">
                      <a16:creationId xmlns:a16="http://schemas.microsoft.com/office/drawing/2014/main" id="{E969FE4C-91A6-8862-E4AB-72FFA7C9DCF5}"/>
                    </a:ext>
                  </a:extLst>
                </p:cNvPr>
                <p:cNvGrpSpPr/>
                <p:nvPr/>
              </p:nvGrpSpPr>
              <p:grpSpPr>
                <a:xfrm>
                  <a:off x="7912460" y="4256504"/>
                  <a:ext cx="805616" cy="805615"/>
                  <a:chOff x="7053837" y="2903637"/>
                  <a:chExt cx="943770" cy="943771"/>
                </a:xfrm>
              </p:grpSpPr>
              <p:sp>
                <p:nvSpPr>
                  <p:cNvPr id="17" name="Shape">
                    <a:extLst>
                      <a:ext uri="{FF2B5EF4-FFF2-40B4-BE49-F238E27FC236}">
                        <a16:creationId xmlns:a16="http://schemas.microsoft.com/office/drawing/2014/main" id="{F848547C-FEA8-C609-8916-F6EB1D826876}"/>
                      </a:ext>
                    </a:extLst>
                  </p:cNvPr>
                  <p:cNvSpPr/>
                  <p:nvPr/>
                </p:nvSpPr>
                <p:spPr>
                  <a:xfrm rot="10800000" flipH="1">
                    <a:off x="7053837" y="2903637"/>
                    <a:ext cx="943770" cy="943771"/>
                  </a:xfrm>
                  <a:prstGeom prst="ellipse">
                    <a:avLst/>
                  </a:prstGeom>
                  <a:solidFill>
                    <a:schemeClr val="accent2">
                      <a:lumMod val="50000"/>
                    </a:schemeClr>
                  </a:solidFill>
                  <a:ln w="12700" cap="flat">
                    <a:noFill/>
                    <a:miter lim="400000"/>
                  </a:ln>
                  <a:effectLst/>
                </p:spPr>
                <p:txBody>
                  <a:bodyPr wrap="square" lIns="101562" tIns="101562" rIns="101562" bIns="101562" numCol="1" anchor="ctr">
                    <a:noAutofit/>
                  </a:bodyPr>
                  <a:lstStyle/>
                  <a:p>
                    <a:pPr algn="l" defTabSz="1828161" fontAlgn="base" hangingPunct="1">
                      <a:spcBef>
                        <a:spcPct val="0"/>
                      </a:spcBef>
                      <a:spcAft>
                        <a:spcPct val="0"/>
                      </a:spcAft>
                      <a:defRPr sz="3200" b="0">
                        <a:latin typeface="Helvetica Light"/>
                        <a:ea typeface="Helvetica Light"/>
                        <a:cs typeface="Helvetica Light"/>
                        <a:sym typeface="Helvetica Light"/>
                      </a:defRPr>
                    </a:pPr>
                    <a:endParaRPr sz="6398" b="0" kern="1200" dirty="0">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18" name="Shape">
                    <a:extLst>
                      <a:ext uri="{FF2B5EF4-FFF2-40B4-BE49-F238E27FC236}">
                        <a16:creationId xmlns:a16="http://schemas.microsoft.com/office/drawing/2014/main" id="{FC37DE70-3216-7B05-3FBA-7F0E15EDB381}"/>
                      </a:ext>
                    </a:extLst>
                  </p:cNvPr>
                  <p:cNvSpPr/>
                  <p:nvPr/>
                </p:nvSpPr>
                <p:spPr>
                  <a:xfrm flipH="1">
                    <a:off x="7144119" y="2993919"/>
                    <a:ext cx="763200" cy="763200"/>
                  </a:xfrm>
                  <a:prstGeom prst="ellipse">
                    <a:avLst/>
                  </a:prstGeom>
                  <a:solidFill>
                    <a:srgbClr val="FFC000"/>
                  </a:solidFill>
                  <a:ln w="12700" cap="flat">
                    <a:noFill/>
                    <a:miter lim="400000"/>
                  </a:ln>
                  <a:effectLst/>
                </p:spPr>
                <p:txBody>
                  <a:bodyPr wrap="square" lIns="101562" tIns="101562" rIns="101562" bIns="101562" numCol="1" anchor="ctr">
                    <a:noAutofit/>
                  </a:bodyPr>
                  <a:lstStyle/>
                  <a:p>
                    <a:pPr defTabSz="1828161" fontAlgn="base" hangingPunct="1">
                      <a:lnSpc>
                        <a:spcPts val="2399"/>
                      </a:lnSpc>
                      <a:spcBef>
                        <a:spcPct val="0"/>
                      </a:spcBef>
                      <a:spcAft>
                        <a:spcPct val="0"/>
                      </a:spcAft>
                      <a:defRPr sz="3200" b="0">
                        <a:latin typeface="Helvetica Light"/>
                        <a:ea typeface="Helvetica Light"/>
                        <a:cs typeface="Helvetica Light"/>
                        <a:sym typeface="Helvetica Light"/>
                      </a:defRPr>
                    </a:pPr>
                    <a:endParaRPr sz="1600" b="0" kern="1200" dirty="0">
                      <a:solidFill>
                        <a:srgbClr val="E2E9EB"/>
                      </a:solidFill>
                      <a:latin typeface="Roboto" panose="02000000000000000000" pitchFamily="2" charset="0"/>
                      <a:ea typeface="Roboto" panose="02000000000000000000" pitchFamily="2" charset="0"/>
                      <a:cs typeface="Roboto" panose="02000000000000000000" pitchFamily="2" charset="0"/>
                      <a:sym typeface="Helvetica Light"/>
                    </a:endParaRPr>
                  </a:p>
                </p:txBody>
              </p:sp>
            </p:grpSp>
            <p:grpSp>
              <p:nvGrpSpPr>
                <p:cNvPr id="14" name="Group 13">
                  <a:extLst>
                    <a:ext uri="{FF2B5EF4-FFF2-40B4-BE49-F238E27FC236}">
                      <a16:creationId xmlns:a16="http://schemas.microsoft.com/office/drawing/2014/main" id="{D9F3228F-A642-391C-0143-FB7B73304468}"/>
                    </a:ext>
                  </a:extLst>
                </p:cNvPr>
                <p:cNvGrpSpPr/>
                <p:nvPr/>
              </p:nvGrpSpPr>
              <p:grpSpPr>
                <a:xfrm>
                  <a:off x="7840841" y="2088351"/>
                  <a:ext cx="805616" cy="805616"/>
                  <a:chOff x="7728395" y="2023237"/>
                  <a:chExt cx="943770" cy="943770"/>
                </a:xfrm>
              </p:grpSpPr>
              <p:sp>
                <p:nvSpPr>
                  <p:cNvPr id="15" name="Shape">
                    <a:extLst>
                      <a:ext uri="{FF2B5EF4-FFF2-40B4-BE49-F238E27FC236}">
                        <a16:creationId xmlns:a16="http://schemas.microsoft.com/office/drawing/2014/main" id="{6118726C-E091-2735-BFC4-76AEA02DA5D7}"/>
                      </a:ext>
                    </a:extLst>
                  </p:cNvPr>
                  <p:cNvSpPr/>
                  <p:nvPr/>
                </p:nvSpPr>
                <p:spPr>
                  <a:xfrm rot="10800000" flipH="1">
                    <a:off x="7728395" y="2023237"/>
                    <a:ext cx="943770" cy="943770"/>
                  </a:xfrm>
                  <a:prstGeom prst="ellipse">
                    <a:avLst/>
                  </a:prstGeom>
                  <a:solidFill>
                    <a:schemeClr val="accent2">
                      <a:lumMod val="50000"/>
                    </a:schemeClr>
                  </a:solidFill>
                  <a:ln w="12700" cap="flat">
                    <a:noFill/>
                    <a:miter lim="400000"/>
                  </a:ln>
                  <a:effectLst/>
                </p:spPr>
                <p:txBody>
                  <a:bodyPr wrap="square" lIns="101562" tIns="101562" rIns="101562" bIns="101562" numCol="1" anchor="ctr">
                    <a:noAutofit/>
                  </a:bodyPr>
                  <a:lstStyle/>
                  <a:p>
                    <a:pPr algn="l" defTabSz="1828161" fontAlgn="base" hangingPunct="1">
                      <a:spcBef>
                        <a:spcPct val="0"/>
                      </a:spcBef>
                      <a:spcAft>
                        <a:spcPct val="0"/>
                      </a:spcAft>
                      <a:defRPr sz="3200" b="0">
                        <a:latin typeface="Helvetica Light"/>
                        <a:ea typeface="Helvetica Light"/>
                        <a:cs typeface="Helvetica Light"/>
                        <a:sym typeface="Helvetica Light"/>
                      </a:defRPr>
                    </a:pPr>
                    <a:endParaRPr sz="6398" b="0" kern="1200" dirty="0">
                      <a:latin typeface="Roboto" panose="02000000000000000000" pitchFamily="2" charset="0"/>
                      <a:ea typeface="Roboto" panose="02000000000000000000" pitchFamily="2" charset="0"/>
                      <a:cs typeface="Roboto" panose="02000000000000000000" pitchFamily="2" charset="0"/>
                      <a:sym typeface="Helvetica Light"/>
                    </a:endParaRPr>
                  </a:p>
                </p:txBody>
              </p:sp>
              <p:sp>
                <p:nvSpPr>
                  <p:cNvPr id="16" name="Shape">
                    <a:extLst>
                      <a:ext uri="{FF2B5EF4-FFF2-40B4-BE49-F238E27FC236}">
                        <a16:creationId xmlns:a16="http://schemas.microsoft.com/office/drawing/2014/main" id="{1A0278AB-4026-C620-EC46-183B0BE2025E}"/>
                      </a:ext>
                    </a:extLst>
                  </p:cNvPr>
                  <p:cNvSpPr/>
                  <p:nvPr/>
                </p:nvSpPr>
                <p:spPr>
                  <a:xfrm flipH="1">
                    <a:off x="7818678" y="2113521"/>
                    <a:ext cx="763200" cy="763200"/>
                  </a:xfrm>
                  <a:prstGeom prst="ellipse">
                    <a:avLst/>
                  </a:prstGeom>
                  <a:solidFill>
                    <a:srgbClr val="FFC000"/>
                  </a:solidFill>
                  <a:ln w="12700" cap="flat">
                    <a:noFill/>
                    <a:miter lim="400000"/>
                  </a:ln>
                  <a:effectLst/>
                </p:spPr>
                <p:txBody>
                  <a:bodyPr wrap="square" lIns="101562" tIns="101562" rIns="101562" bIns="101562" numCol="1" anchor="ctr">
                    <a:noAutofit/>
                  </a:bodyPr>
                  <a:lstStyle/>
                  <a:p>
                    <a:pPr defTabSz="1828161" fontAlgn="base" hangingPunct="1">
                      <a:lnSpc>
                        <a:spcPts val="2399"/>
                      </a:lnSpc>
                      <a:spcBef>
                        <a:spcPct val="0"/>
                      </a:spcBef>
                      <a:spcAft>
                        <a:spcPct val="0"/>
                      </a:spcAft>
                      <a:defRPr sz="3200" b="0">
                        <a:latin typeface="Helvetica Light"/>
                        <a:ea typeface="Helvetica Light"/>
                        <a:cs typeface="Helvetica Light"/>
                        <a:sym typeface="Helvetica Light"/>
                      </a:defRPr>
                    </a:pPr>
                    <a:endParaRPr sz="1600" b="0" kern="1200" dirty="0">
                      <a:solidFill>
                        <a:srgbClr val="FFC000"/>
                      </a:solidFill>
                      <a:latin typeface="Roboto" panose="02000000000000000000" pitchFamily="2" charset="0"/>
                      <a:ea typeface="Roboto" panose="02000000000000000000" pitchFamily="2" charset="0"/>
                      <a:cs typeface="Roboto" panose="02000000000000000000" pitchFamily="2" charset="0"/>
                      <a:sym typeface="Helvetica Light"/>
                    </a:endParaRPr>
                  </a:p>
                </p:txBody>
              </p:sp>
            </p:grpSp>
          </p:grpSp>
          <p:sp>
            <p:nvSpPr>
              <p:cNvPr id="12" name="Shape 130">
                <a:extLst>
                  <a:ext uri="{FF2B5EF4-FFF2-40B4-BE49-F238E27FC236}">
                    <a16:creationId xmlns:a16="http://schemas.microsoft.com/office/drawing/2014/main" id="{66C083BA-D920-58F0-DC4B-88E110B37133}"/>
                  </a:ext>
                </a:extLst>
              </p:cNvPr>
              <p:cNvSpPr txBox="1"/>
              <p:nvPr/>
            </p:nvSpPr>
            <p:spPr>
              <a:xfrm>
                <a:off x="1968243" y="1676828"/>
                <a:ext cx="2976500" cy="331204"/>
              </a:xfrm>
              <a:prstGeom prst="rect">
                <a:avLst/>
              </a:prstGeom>
              <a:noFill/>
              <a:ln>
                <a:noFill/>
              </a:ln>
            </p:spPr>
            <p:txBody>
              <a:bodyPr wrap="square" lIns="0" tIns="0" rIns="0" bIns="0" anchor="ctr" anchorCtr="0">
                <a:noAutofit/>
              </a:bodyPr>
              <a:lstStyle/>
              <a:p>
                <a:pPr algn="r" defTabSz="1828161" fontAlgn="base" hangingPunct="1">
                  <a:defRPr/>
                </a:pP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Why and what's Prompt Engineering </a:t>
                </a:r>
                <a:r>
                  <a:rPr lang="en-US" sz="2000"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 </a:t>
                </a:r>
                <a:endParaRPr lang="ru" sz="2000"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endParaRPr>
              </a:p>
            </p:txBody>
          </p:sp>
        </p:grpSp>
        <p:sp>
          <p:nvSpPr>
            <p:cNvPr id="6" name="Shape 130">
              <a:extLst>
                <a:ext uri="{FF2B5EF4-FFF2-40B4-BE49-F238E27FC236}">
                  <a16:creationId xmlns:a16="http://schemas.microsoft.com/office/drawing/2014/main" id="{27522241-8989-9314-03A4-12C184D79A30}"/>
                </a:ext>
              </a:extLst>
            </p:cNvPr>
            <p:cNvSpPr txBox="1"/>
            <p:nvPr/>
          </p:nvSpPr>
          <p:spPr>
            <a:xfrm>
              <a:off x="3936484" y="3162039"/>
              <a:ext cx="4799064" cy="953519"/>
            </a:xfrm>
            <a:prstGeom prst="rect">
              <a:avLst/>
            </a:prstGeom>
            <a:noFill/>
            <a:ln>
              <a:noFill/>
            </a:ln>
          </p:spPr>
          <p:txBody>
            <a:bodyPr wrap="square" lIns="0" tIns="0" rIns="0" bIns="0" anchor="ctr" anchorCtr="0">
              <a:noAutofit/>
            </a:bodyPr>
            <a:lstStyle/>
            <a:p>
              <a:pPr defTabSz="1828161" fontAlgn="base" hangingPunct="1">
                <a:defRPr/>
              </a:pPr>
              <a:r>
                <a:rPr lang="en-US" sz="4799" b="0" kern="1200" dirty="0">
                  <a:solidFill>
                    <a:schemeClr val="bg2"/>
                  </a:solidFill>
                  <a:latin typeface="Roboto" panose="02000000000000000000" pitchFamily="2" charset="0"/>
                  <a:ea typeface="Roboto" panose="02000000000000000000" pitchFamily="2" charset="0"/>
                  <a:cs typeface="Roboto" panose="02000000000000000000" pitchFamily="2" charset="0"/>
                  <a:sym typeface="Impact"/>
                </a:rPr>
                <a:t>Introduction to Prompt Engineering </a:t>
              </a:r>
              <a:endParaRPr lang="ru" sz="4799" b="0" kern="1200" dirty="0">
                <a:solidFill>
                  <a:schemeClr val="bg2"/>
                </a:solidFill>
                <a:latin typeface="Roboto" panose="02000000000000000000" pitchFamily="2" charset="0"/>
                <a:ea typeface="Roboto" panose="02000000000000000000" pitchFamily="2" charset="0"/>
                <a:cs typeface="Roboto" panose="02000000000000000000" pitchFamily="2" charset="0"/>
                <a:sym typeface="Impact"/>
              </a:endParaRPr>
            </a:p>
          </p:txBody>
        </p:sp>
      </p:grpSp>
      <p:sp>
        <p:nvSpPr>
          <p:cNvPr id="25" name="Shape 130">
            <a:extLst>
              <a:ext uri="{FF2B5EF4-FFF2-40B4-BE49-F238E27FC236}">
                <a16:creationId xmlns:a16="http://schemas.microsoft.com/office/drawing/2014/main" id="{04DEC92D-5AFF-BA66-372F-77F5C3A5E342}"/>
              </a:ext>
            </a:extLst>
          </p:cNvPr>
          <p:cNvSpPr txBox="1"/>
          <p:nvPr/>
        </p:nvSpPr>
        <p:spPr>
          <a:xfrm>
            <a:off x="14357846" y="2659931"/>
            <a:ext cx="5662903" cy="657734"/>
          </a:xfrm>
          <a:prstGeom prst="rect">
            <a:avLst/>
          </a:prstGeom>
          <a:noFill/>
          <a:ln>
            <a:noFill/>
          </a:ln>
        </p:spPr>
        <p:txBody>
          <a:bodyPr wrap="square" lIns="0" tIns="0" rIns="0" bIns="0" anchor="ctr" anchorCtr="0">
            <a:noAutofit/>
          </a:bodyPr>
          <a:lstStyle/>
          <a:p>
            <a:pPr algn="r" defTabSz="1828161" fontAlgn="base" hangingPunct="1">
              <a:defRPr/>
            </a:pP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Elements of a Prompt</a:t>
            </a:r>
            <a:endParaRPr lang="ru" sz="2000"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endParaRPr>
          </a:p>
        </p:txBody>
      </p:sp>
      <p:sp>
        <p:nvSpPr>
          <p:cNvPr id="26" name="Shape 130">
            <a:extLst>
              <a:ext uri="{FF2B5EF4-FFF2-40B4-BE49-F238E27FC236}">
                <a16:creationId xmlns:a16="http://schemas.microsoft.com/office/drawing/2014/main" id="{B2CAC15C-C141-071B-CF9F-A62B93D997BB}"/>
              </a:ext>
            </a:extLst>
          </p:cNvPr>
          <p:cNvSpPr txBox="1"/>
          <p:nvPr/>
        </p:nvSpPr>
        <p:spPr>
          <a:xfrm>
            <a:off x="5578343" y="9559390"/>
            <a:ext cx="1516025" cy="613296"/>
          </a:xfrm>
          <a:prstGeom prst="rect">
            <a:avLst/>
          </a:prstGeom>
          <a:noFill/>
          <a:ln>
            <a:noFill/>
          </a:ln>
        </p:spPr>
        <p:txBody>
          <a:bodyPr wrap="square" lIns="0" tIns="0" rIns="0" bIns="0" anchor="ctr" anchorCtr="0">
            <a:noAutofit/>
          </a:bodyPr>
          <a:lstStyle/>
          <a:p>
            <a:pPr algn="r" defTabSz="1828161" fontAlgn="base" hangingPunct="1">
              <a:defRPr/>
            </a:pPr>
            <a:r>
              <a:rPr lang="en-US" sz="2799"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rPr>
              <a:t>Demo</a:t>
            </a:r>
            <a:endParaRPr lang="ru" sz="2000" b="0" kern="1200" dirty="0">
              <a:solidFill>
                <a:srgbClr val="939598">
                  <a:lumMod val="20000"/>
                  <a:lumOff val="80000"/>
                </a:srgbClr>
              </a:solidFill>
              <a:latin typeface="Roboto" panose="02000000000000000000" pitchFamily="2" charset="0"/>
              <a:ea typeface="Roboto" panose="02000000000000000000" pitchFamily="2" charset="0"/>
              <a:cs typeface="Roboto" panose="02000000000000000000" pitchFamily="2" charset="0"/>
              <a:sym typeface="Impact"/>
            </a:endParaRPr>
          </a:p>
        </p:txBody>
      </p:sp>
    </p:spTree>
    <p:extLst>
      <p:ext uri="{BB962C8B-B14F-4D97-AF65-F5344CB8AC3E}">
        <p14:creationId xmlns:p14="http://schemas.microsoft.com/office/powerpoint/2010/main" val="134438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Zero-shot Chain </a:t>
            </a: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of Thought </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EEA0B628-E409-FF0E-D890-41E150D20C46}"/>
              </a:ext>
            </a:extLst>
          </p:cNvPr>
          <p:cNvSpPr/>
          <p:nvPr/>
        </p:nvSpPr>
        <p:spPr>
          <a:xfrm flipH="1">
            <a:off x="773320" y="1759754"/>
            <a:ext cx="22720651" cy="912942"/>
          </a:xfrm>
          <a:prstGeom prst="rect">
            <a:avLst/>
          </a:prstGeom>
        </p:spPr>
        <p:txBody>
          <a:bodyPr wrap="square">
            <a:spAutoFit/>
          </a:bodyPr>
          <a:lstStyle/>
          <a:p>
            <a:pPr algn="l" defTabSz="1828161">
              <a:lnSpc>
                <a:spcPct val="150000"/>
              </a:lnSpc>
              <a:spcAft>
                <a:spcPts val="1200"/>
              </a:spcAft>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Involves adding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"Let's think step by step"</a:t>
            </a: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 to the original prompt</a:t>
            </a:r>
          </a:p>
        </p:txBody>
      </p:sp>
      <p:pic>
        <p:nvPicPr>
          <p:cNvPr id="5" name="Picture 4">
            <a:extLst>
              <a:ext uri="{FF2B5EF4-FFF2-40B4-BE49-F238E27FC236}">
                <a16:creationId xmlns:a16="http://schemas.microsoft.com/office/drawing/2014/main" id="{A21964AE-ADB2-0286-5A59-A7662A835716}"/>
              </a:ext>
            </a:extLst>
          </p:cNvPr>
          <p:cNvPicPr>
            <a:picLocks noChangeAspect="1"/>
          </p:cNvPicPr>
          <p:nvPr/>
        </p:nvPicPr>
        <p:blipFill>
          <a:blip r:embed="rId3"/>
          <a:stretch>
            <a:fillRect/>
          </a:stretch>
        </p:blipFill>
        <p:spPr>
          <a:xfrm>
            <a:off x="1422573" y="2866502"/>
            <a:ext cx="21040390" cy="9978302"/>
          </a:xfrm>
          <a:prstGeom prst="rect">
            <a:avLst/>
          </a:prstGeom>
        </p:spPr>
      </p:pic>
      <p:sp>
        <p:nvSpPr>
          <p:cNvPr id="6" name="Rectangle 5">
            <a:extLst>
              <a:ext uri="{FF2B5EF4-FFF2-40B4-BE49-F238E27FC236}">
                <a16:creationId xmlns:a16="http://schemas.microsoft.com/office/drawing/2014/main" id="{ED95B78F-6502-84C2-7D75-478EFFB40DCB}"/>
              </a:ext>
            </a:extLst>
          </p:cNvPr>
          <p:cNvSpPr/>
          <p:nvPr/>
        </p:nvSpPr>
        <p:spPr>
          <a:xfrm flipH="1">
            <a:off x="1422573" y="12844805"/>
            <a:ext cx="21040390" cy="666721"/>
          </a:xfrm>
          <a:prstGeom prst="rect">
            <a:avLst/>
          </a:prstGeom>
        </p:spPr>
        <p:txBody>
          <a:bodyPr wrap="square">
            <a:spAutoFit/>
          </a:bodyPr>
          <a:lstStyle/>
          <a:p>
            <a:pPr algn="l" defTabSz="1828161">
              <a:lnSpc>
                <a:spcPct val="150000"/>
              </a:lnSpc>
              <a:spcAft>
                <a:spcPts val="1200"/>
              </a:spcAft>
            </a:pPr>
            <a:r>
              <a:rPr lang="en-US" sz="2799" b="0" i="1" dirty="0">
                <a:solidFill>
                  <a:srgbClr val="FFC000"/>
                </a:solidFill>
                <a:latin typeface="Roboto" panose="02000000000000000000" pitchFamily="2" charset="0"/>
                <a:ea typeface="Roboto" panose="02000000000000000000" pitchFamily="2" charset="0"/>
                <a:cs typeface="Roboto" panose="02000000000000000000" pitchFamily="2" charset="0"/>
              </a:rPr>
              <a:t>Source: </a:t>
            </a:r>
            <a:r>
              <a:rPr lang="en-US" sz="2799" b="0" dirty="0">
                <a:solidFill>
                  <a:schemeClr val="bg1"/>
                </a:solidFill>
                <a:latin typeface="Roboto" panose="02000000000000000000" pitchFamily="2" charset="0"/>
                <a:ea typeface="Roboto" panose="02000000000000000000" pitchFamily="2" charset="0"/>
                <a:cs typeface="Roboto" panose="02000000000000000000" pitchFamily="2" charset="0"/>
                <a:hlinkClick r:id="rId4"/>
              </a:rPr>
              <a:t>Large Language Models are Zero-Shot Reasoners</a:t>
            </a:r>
            <a:endParaRPr lang="en-US" sz="2799" b="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23895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Self</a:t>
            </a: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-consistency</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EEA0B628-E409-FF0E-D890-41E150D20C46}"/>
              </a:ext>
            </a:extLst>
          </p:cNvPr>
          <p:cNvSpPr/>
          <p:nvPr/>
        </p:nvSpPr>
        <p:spPr>
          <a:xfrm flipH="1">
            <a:off x="542364" y="1652014"/>
            <a:ext cx="22942251" cy="4913268"/>
          </a:xfrm>
          <a:prstGeom prst="rect">
            <a:avLst/>
          </a:prstGeom>
        </p:spPr>
        <p:txBody>
          <a:bodyPr wrap="square">
            <a:spAutoFit/>
          </a:bodyPr>
          <a:lstStyle/>
          <a:p>
            <a:pPr algn="l" defTabSz="1828161">
              <a:lnSpc>
                <a:spcPct val="150000"/>
              </a:lnSpc>
              <a:spcAft>
                <a:spcPts val="1200"/>
              </a:spcAft>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Self-Consistency aims to improve on the naive greedy decoding used in chain-of-thought prompting</a:t>
            </a:r>
          </a:p>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The idea is to sample multiple, diverse reasoning paths through few-shot </a:t>
            </a:r>
            <a:r>
              <a:rPr lang="en-US" sz="3999" b="0" dirty="0" err="1">
                <a:solidFill>
                  <a:schemeClr val="bg1"/>
                </a:solidFill>
                <a:latin typeface="Roboto" panose="02000000000000000000" pitchFamily="2" charset="0"/>
                <a:ea typeface="Roboto" panose="02000000000000000000" pitchFamily="2" charset="0"/>
                <a:cs typeface="Roboto" panose="02000000000000000000" pitchFamily="2" charset="0"/>
              </a:rPr>
              <a:t>CoT</a:t>
            </a: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 and use the generations to select the most consistent answer.</a:t>
            </a:r>
          </a:p>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This helps to boost the performance of </a:t>
            </a:r>
            <a:r>
              <a:rPr lang="en-US" sz="3999" b="0" dirty="0" err="1">
                <a:solidFill>
                  <a:schemeClr val="bg1"/>
                </a:solidFill>
                <a:latin typeface="Roboto" panose="02000000000000000000" pitchFamily="2" charset="0"/>
                <a:ea typeface="Roboto" panose="02000000000000000000" pitchFamily="2" charset="0"/>
                <a:cs typeface="Roboto" panose="02000000000000000000" pitchFamily="2" charset="0"/>
              </a:rPr>
              <a:t>CoT</a:t>
            </a: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 prompting on tasks involving arithmetic and commonsense reasoning</a:t>
            </a:r>
          </a:p>
        </p:txBody>
      </p:sp>
      <p:sp>
        <p:nvSpPr>
          <p:cNvPr id="6" name="Rectangle 5">
            <a:extLst>
              <a:ext uri="{FF2B5EF4-FFF2-40B4-BE49-F238E27FC236}">
                <a16:creationId xmlns:a16="http://schemas.microsoft.com/office/drawing/2014/main" id="{C9AA1C22-D762-DB3D-3266-983A09B3F77D}"/>
              </a:ext>
            </a:extLst>
          </p:cNvPr>
          <p:cNvSpPr/>
          <p:nvPr/>
        </p:nvSpPr>
        <p:spPr>
          <a:xfrm flipH="1">
            <a:off x="1422573" y="12844804"/>
            <a:ext cx="21040390" cy="400110"/>
          </a:xfrm>
          <a:prstGeom prst="rect">
            <a:avLst/>
          </a:prstGeom>
        </p:spPr>
        <p:txBody>
          <a:bodyPr wrap="square">
            <a:spAutoFit/>
          </a:bodyPr>
          <a:lstStyle/>
          <a:p>
            <a:pPr algn="l" defTabSz="1828437" hangingPunct="1">
              <a:defRPr/>
            </a:pPr>
            <a:r>
              <a:rPr lang="en-US" sz="2000" b="0" i="1" dirty="0">
                <a:solidFill>
                  <a:srgbClr val="FFC000"/>
                </a:solidFill>
                <a:latin typeface="Roboto" panose="02000000000000000000" pitchFamily="2" charset="0"/>
                <a:ea typeface="Roboto" panose="02000000000000000000" pitchFamily="2" charset="0"/>
                <a:cs typeface="Roboto" panose="02000000000000000000" pitchFamily="2" charset="0"/>
              </a:rPr>
              <a:t>Source: </a:t>
            </a:r>
            <a:r>
              <a:rPr lang="en-US" sz="2000" b="0" dirty="0">
                <a:solidFill>
                  <a:schemeClr val="bg1"/>
                </a:solidFill>
                <a:latin typeface="Calibri" panose="020F0502020204030204"/>
                <a:hlinkClick r:id="rId3"/>
              </a:rPr>
              <a:t>Self-Consistency Improves Chain of Thought Reasoning in Language Models</a:t>
            </a:r>
            <a:endParaRPr lang="en-NL" sz="2000" b="0" kern="1200" dirty="0">
              <a:solidFill>
                <a:schemeClr val="bg1"/>
              </a:solidFill>
              <a:latin typeface="Calibri" panose="020F0502020204030204"/>
              <a:ea typeface="+mn-ea"/>
              <a:cs typeface="+mn-cs"/>
            </a:endParaRPr>
          </a:p>
        </p:txBody>
      </p:sp>
      <p:pic>
        <p:nvPicPr>
          <p:cNvPr id="9" name="Picture 8">
            <a:extLst>
              <a:ext uri="{FF2B5EF4-FFF2-40B4-BE49-F238E27FC236}">
                <a16:creationId xmlns:a16="http://schemas.microsoft.com/office/drawing/2014/main" id="{6DE720A0-6930-4FC4-26E8-689EB7C8B735}"/>
              </a:ext>
            </a:extLst>
          </p:cNvPr>
          <p:cNvPicPr>
            <a:picLocks noChangeAspect="1"/>
          </p:cNvPicPr>
          <p:nvPr/>
        </p:nvPicPr>
        <p:blipFill>
          <a:blip r:embed="rId4"/>
          <a:stretch>
            <a:fillRect/>
          </a:stretch>
        </p:blipFill>
        <p:spPr>
          <a:xfrm>
            <a:off x="6297875" y="6720907"/>
            <a:ext cx="13196409" cy="6047698"/>
          </a:xfrm>
          <a:prstGeom prst="rect">
            <a:avLst/>
          </a:prstGeom>
        </p:spPr>
      </p:pic>
    </p:spTree>
    <p:extLst>
      <p:ext uri="{BB962C8B-B14F-4D97-AF65-F5344CB8AC3E}">
        <p14:creationId xmlns:p14="http://schemas.microsoft.com/office/powerpoint/2010/main" val="1217593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Self-consistency </a:t>
            </a: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example</a:t>
            </a:r>
          </a:p>
        </p:txBody>
      </p:sp>
      <p:pic>
        <p:nvPicPr>
          <p:cNvPr id="6" name="Picture 5">
            <a:extLst>
              <a:ext uri="{FF2B5EF4-FFF2-40B4-BE49-F238E27FC236}">
                <a16:creationId xmlns:a16="http://schemas.microsoft.com/office/drawing/2014/main" id="{20D988AD-4C25-42A3-2DE1-CB7B5AE4566D}"/>
              </a:ext>
            </a:extLst>
          </p:cNvPr>
          <p:cNvPicPr>
            <a:picLocks noChangeAspect="1"/>
          </p:cNvPicPr>
          <p:nvPr/>
        </p:nvPicPr>
        <p:blipFill>
          <a:blip r:embed="rId3"/>
          <a:stretch>
            <a:fillRect/>
          </a:stretch>
        </p:blipFill>
        <p:spPr>
          <a:xfrm>
            <a:off x="4527237" y="1691214"/>
            <a:ext cx="16742214" cy="11682700"/>
          </a:xfrm>
          <a:prstGeom prst="rect">
            <a:avLst/>
          </a:prstGeom>
        </p:spPr>
      </p:pic>
    </p:spTree>
    <p:extLst>
      <p:ext uri="{BB962C8B-B14F-4D97-AF65-F5344CB8AC3E}">
        <p14:creationId xmlns:p14="http://schemas.microsoft.com/office/powerpoint/2010/main" val="2405374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Generate knowledge </a:t>
            </a: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prompting</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132185A2-BCE9-CD9E-7E17-3BA122CB48D7}"/>
              </a:ext>
            </a:extLst>
          </p:cNvPr>
          <p:cNvSpPr/>
          <p:nvPr/>
        </p:nvSpPr>
        <p:spPr>
          <a:xfrm flipH="1">
            <a:off x="1422573" y="12844804"/>
            <a:ext cx="21040390" cy="400110"/>
          </a:xfrm>
          <a:prstGeom prst="rect">
            <a:avLst/>
          </a:prstGeom>
        </p:spPr>
        <p:txBody>
          <a:bodyPr wrap="square">
            <a:spAutoFit/>
          </a:bodyPr>
          <a:lstStyle/>
          <a:p>
            <a:pPr algn="l" defTabSz="1828437" hangingPunct="1">
              <a:defRPr/>
            </a:pPr>
            <a:r>
              <a:rPr lang="en-US" sz="2000" b="0" i="1" dirty="0">
                <a:solidFill>
                  <a:srgbClr val="FFC000"/>
                </a:solidFill>
                <a:latin typeface="Roboto" panose="02000000000000000000" pitchFamily="2" charset="0"/>
                <a:ea typeface="Roboto" panose="02000000000000000000" pitchFamily="2" charset="0"/>
                <a:cs typeface="Roboto" panose="02000000000000000000" pitchFamily="2" charset="0"/>
              </a:rPr>
              <a:t>Source: </a:t>
            </a:r>
            <a:r>
              <a:rPr lang="en-US" sz="2000" b="0" dirty="0">
                <a:solidFill>
                  <a:schemeClr val="bg1"/>
                </a:solidFill>
                <a:latin typeface="Calibri" panose="020F0502020204030204"/>
              </a:rPr>
              <a:t> </a:t>
            </a:r>
            <a:r>
              <a:rPr lang="en-US" sz="2000" b="0" dirty="0">
                <a:solidFill>
                  <a:schemeClr val="bg1"/>
                </a:solidFill>
                <a:latin typeface="Calibri" panose="020F0502020204030204"/>
                <a:hlinkClick r:id="rId3"/>
              </a:rPr>
              <a:t>Generated Knowledge Prompting for Commonsense Reasoning</a:t>
            </a:r>
            <a:endParaRPr lang="en-NL" sz="2000" b="0" kern="1200" dirty="0">
              <a:solidFill>
                <a:schemeClr val="bg1"/>
              </a:solidFill>
              <a:latin typeface="Calibri" panose="020F0502020204030204"/>
              <a:ea typeface="+mn-ea"/>
              <a:cs typeface="+mn-cs"/>
            </a:endParaRPr>
          </a:p>
        </p:txBody>
      </p:sp>
      <p:sp>
        <p:nvSpPr>
          <p:cNvPr id="4" name="Rectangle 3">
            <a:extLst>
              <a:ext uri="{FF2B5EF4-FFF2-40B4-BE49-F238E27FC236}">
                <a16:creationId xmlns:a16="http://schemas.microsoft.com/office/drawing/2014/main" id="{8F68D73B-74D5-69BE-2245-A6581D146AFD}"/>
              </a:ext>
            </a:extLst>
          </p:cNvPr>
          <p:cNvSpPr/>
          <p:nvPr/>
        </p:nvSpPr>
        <p:spPr>
          <a:xfrm flipH="1">
            <a:off x="542364" y="1652014"/>
            <a:ext cx="22942251" cy="4913268"/>
          </a:xfrm>
          <a:prstGeom prst="rect">
            <a:avLst/>
          </a:prstGeom>
        </p:spPr>
        <p:txBody>
          <a:bodyPr wrap="square">
            <a:spAutoFit/>
          </a:bodyPr>
          <a:lstStyle/>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This technique involves using additional knowledge provided as part of the context to improve results on complex tasks such as commonsense reasoning</a:t>
            </a:r>
          </a:p>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The knowledge used in the context is generated by a model and used in the prompt to make a prediction</a:t>
            </a:r>
          </a:p>
          <a:p>
            <a:pPr marL="1599848" lvl="1" indent="-685629" algn="l" defTabSz="1828161">
              <a:lnSpc>
                <a:spcPct val="150000"/>
              </a:lnSpc>
              <a:spcAft>
                <a:spcPts val="1200"/>
              </a:spcAft>
              <a:buFont typeface="Wingdings" panose="05000000000000000000" pitchFamily="2" charset="2"/>
              <a:buChar char="ü"/>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Highest-confidence prediction is used</a:t>
            </a:r>
          </a:p>
        </p:txBody>
      </p:sp>
      <p:pic>
        <p:nvPicPr>
          <p:cNvPr id="7" name="Picture 6">
            <a:extLst>
              <a:ext uri="{FF2B5EF4-FFF2-40B4-BE49-F238E27FC236}">
                <a16:creationId xmlns:a16="http://schemas.microsoft.com/office/drawing/2014/main" id="{658A6912-437A-3DE6-8D36-4777A34F3A78}"/>
              </a:ext>
            </a:extLst>
          </p:cNvPr>
          <p:cNvPicPr>
            <a:picLocks noChangeAspect="1"/>
          </p:cNvPicPr>
          <p:nvPr/>
        </p:nvPicPr>
        <p:blipFill>
          <a:blip r:embed="rId4"/>
          <a:stretch>
            <a:fillRect/>
          </a:stretch>
        </p:blipFill>
        <p:spPr>
          <a:xfrm>
            <a:off x="8049858" y="6699732"/>
            <a:ext cx="8783877" cy="5893844"/>
          </a:xfrm>
          <a:prstGeom prst="rect">
            <a:avLst/>
          </a:prstGeom>
        </p:spPr>
      </p:pic>
    </p:spTree>
    <p:extLst>
      <p:ext uri="{BB962C8B-B14F-4D97-AF65-F5344CB8AC3E}">
        <p14:creationId xmlns:p14="http://schemas.microsoft.com/office/powerpoint/2010/main" val="2416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Generate knowledge </a:t>
            </a: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prompting example </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F4719785-D242-FC5E-CC41-2A39F050E56B}"/>
              </a:ext>
            </a:extLst>
          </p:cNvPr>
          <p:cNvSpPr/>
          <p:nvPr/>
        </p:nvSpPr>
        <p:spPr>
          <a:xfrm flipH="1">
            <a:off x="542364" y="1652014"/>
            <a:ext cx="22942251" cy="1836080"/>
          </a:xfrm>
          <a:prstGeom prst="rect">
            <a:avLst/>
          </a:prstGeom>
        </p:spPr>
        <p:txBody>
          <a:bodyPr wrap="square">
            <a:spAutoFit/>
          </a:bodyPr>
          <a:lstStyle/>
          <a:p>
            <a:pPr marL="685629"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The first step is to generate knowledge. Below is a example of how to generate the knowledge samples</a:t>
            </a:r>
          </a:p>
        </p:txBody>
      </p:sp>
      <p:pic>
        <p:nvPicPr>
          <p:cNvPr id="6" name="Picture 5">
            <a:extLst>
              <a:ext uri="{FF2B5EF4-FFF2-40B4-BE49-F238E27FC236}">
                <a16:creationId xmlns:a16="http://schemas.microsoft.com/office/drawing/2014/main" id="{794E93E2-C2E9-EA89-83E9-245A45450861}"/>
              </a:ext>
            </a:extLst>
          </p:cNvPr>
          <p:cNvPicPr>
            <a:picLocks noChangeAspect="1"/>
          </p:cNvPicPr>
          <p:nvPr/>
        </p:nvPicPr>
        <p:blipFill>
          <a:blip r:embed="rId3"/>
          <a:stretch>
            <a:fillRect/>
          </a:stretch>
        </p:blipFill>
        <p:spPr>
          <a:xfrm>
            <a:off x="4507633" y="3485396"/>
            <a:ext cx="15907390" cy="9633768"/>
          </a:xfrm>
          <a:prstGeom prst="rect">
            <a:avLst/>
          </a:prstGeom>
        </p:spPr>
      </p:pic>
    </p:spTree>
    <p:extLst>
      <p:ext uri="{BB962C8B-B14F-4D97-AF65-F5344CB8AC3E}">
        <p14:creationId xmlns:p14="http://schemas.microsoft.com/office/powerpoint/2010/main" val="4055443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hangingPunct="1">
              <a:lnSpc>
                <a:spcPts val="5999"/>
              </a:lnSpc>
              <a:spcAft>
                <a:spcPts val="1200"/>
              </a:spcAft>
              <a:defRPr/>
            </a:pPr>
            <a:r>
              <a:rPr lang="en-US" sz="4799" b="0" kern="1200" dirty="0">
                <a:solidFill>
                  <a:srgbClr val="FFC000"/>
                </a:solidFill>
                <a:latin typeface="Roboto" panose="02000000000000000000" pitchFamily="2" charset="0"/>
                <a:ea typeface="Roboto" panose="02000000000000000000" pitchFamily="2" charset="0"/>
                <a:cs typeface="Roboto" panose="02000000000000000000" pitchFamily="2" charset="0"/>
              </a:rPr>
              <a:t>Generate knowledge </a:t>
            </a:r>
            <a:r>
              <a:rPr lang="en-US" sz="4799" b="0" kern="1200" dirty="0">
                <a:solidFill>
                  <a:prstClr val="white"/>
                </a:solidFill>
                <a:latin typeface="Roboto" panose="02000000000000000000" pitchFamily="2" charset="0"/>
                <a:ea typeface="Roboto" panose="02000000000000000000" pitchFamily="2" charset="0"/>
                <a:cs typeface="Roboto" panose="02000000000000000000" pitchFamily="2" charset="0"/>
              </a:rPr>
              <a:t>prompting example </a:t>
            </a:r>
            <a:endParaRPr lang="en-US" sz="4799" b="0" kern="120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C9EE0914-9381-D3A0-D83D-BFC19F1D0FDF}"/>
              </a:ext>
            </a:extLst>
          </p:cNvPr>
          <p:cNvPicPr>
            <a:picLocks noChangeAspect="1"/>
          </p:cNvPicPr>
          <p:nvPr/>
        </p:nvPicPr>
        <p:blipFill>
          <a:blip r:embed="rId3"/>
          <a:stretch>
            <a:fillRect/>
          </a:stretch>
        </p:blipFill>
        <p:spPr>
          <a:xfrm>
            <a:off x="3750384" y="4713565"/>
            <a:ext cx="16883232" cy="8585535"/>
          </a:xfrm>
          <a:prstGeom prst="rect">
            <a:avLst/>
          </a:prstGeom>
        </p:spPr>
      </p:pic>
      <p:sp>
        <p:nvSpPr>
          <p:cNvPr id="5" name="Rectangle 4">
            <a:extLst>
              <a:ext uri="{FF2B5EF4-FFF2-40B4-BE49-F238E27FC236}">
                <a16:creationId xmlns:a16="http://schemas.microsoft.com/office/drawing/2014/main" id="{9D6B3754-472D-E5A8-8CBB-643C270A282D}"/>
              </a:ext>
            </a:extLst>
          </p:cNvPr>
          <p:cNvSpPr/>
          <p:nvPr/>
        </p:nvSpPr>
        <p:spPr>
          <a:xfrm flipH="1">
            <a:off x="542364" y="1652013"/>
            <a:ext cx="22942251" cy="2913105"/>
          </a:xfrm>
          <a:prstGeom prst="rect">
            <a:avLst/>
          </a:prstGeom>
        </p:spPr>
        <p:txBody>
          <a:bodyPr wrap="square">
            <a:spAutoFit/>
          </a:bodyPr>
          <a:lstStyle/>
          <a:p>
            <a:pPr algn="l" defTabSz="1828161">
              <a:lnSpc>
                <a:spcPct val="150000"/>
              </a:lnSpc>
              <a:spcAft>
                <a:spcPts val="1200"/>
              </a:spcAft>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The knowledge samples are then used to generate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knowledge augmented questions </a:t>
            </a: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to get answer proposals</a:t>
            </a:r>
          </a:p>
          <a:p>
            <a:pPr marL="1599848" lvl="1"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 The highest-confidence response is selected as final answer</a:t>
            </a:r>
          </a:p>
        </p:txBody>
      </p:sp>
    </p:spTree>
    <p:extLst>
      <p:ext uri="{BB962C8B-B14F-4D97-AF65-F5344CB8AC3E}">
        <p14:creationId xmlns:p14="http://schemas.microsoft.com/office/powerpoint/2010/main" val="783512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ReAct</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4FA55D2F-9474-5302-C8D2-30292A89E8C5}"/>
              </a:ext>
            </a:extLst>
          </p:cNvPr>
          <p:cNvSpPr/>
          <p:nvPr/>
        </p:nvSpPr>
        <p:spPr>
          <a:xfrm flipH="1">
            <a:off x="542364" y="1652014"/>
            <a:ext cx="22942251" cy="8913594"/>
          </a:xfrm>
          <a:prstGeom prst="rect">
            <a:avLst/>
          </a:prstGeom>
        </p:spPr>
        <p:txBody>
          <a:bodyPr wrap="square">
            <a:spAutoFit/>
          </a:bodyPr>
          <a:lstStyle/>
          <a:p>
            <a:pPr algn="l" defTabSz="1828161">
              <a:lnSpc>
                <a:spcPct val="150000"/>
              </a:lnSpc>
              <a:spcAft>
                <a:spcPts val="1200"/>
              </a:spcAft>
            </a:pP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ReAct</a:t>
            </a: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 is a framework where LLMs are used to generate both reasoning traces and task-specific actions in an interleaved manner</a:t>
            </a:r>
          </a:p>
          <a:p>
            <a:pPr marL="1599848" lvl="1" indent="-685629" algn="l" defTabSz="1828161">
              <a:lnSpc>
                <a:spcPct val="150000"/>
              </a:lnSpc>
              <a:spcAft>
                <a:spcPts val="1200"/>
              </a:spcAft>
              <a:buFont typeface="Arial" panose="020B0604020202020204" pitchFamily="34" charset="0"/>
              <a:buChar char="•"/>
            </a:pP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Generating reasoning </a:t>
            </a: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traces allow the model to induce, track, and update action plans, and even handle exceptions</a:t>
            </a:r>
          </a:p>
          <a:p>
            <a:pPr marL="1599848" lvl="1"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The action step </a:t>
            </a: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allows to interface with and gather information from external sources such as knowledge bases or environments.</a:t>
            </a:r>
          </a:p>
          <a:p>
            <a:pPr algn="l" defTabSz="1828161">
              <a:lnSpc>
                <a:spcPct val="150000"/>
              </a:lnSpc>
              <a:spcAft>
                <a:spcPts val="1200"/>
              </a:spcAft>
            </a:pPr>
            <a:endParaRPr lang="en-US" sz="3999" b="0" dirty="0">
              <a:solidFill>
                <a:schemeClr val="bg1"/>
              </a:solidFill>
              <a:latin typeface="Roboto" panose="02000000000000000000" pitchFamily="2" charset="0"/>
              <a:ea typeface="Roboto" panose="02000000000000000000" pitchFamily="2" charset="0"/>
              <a:cs typeface="Roboto" panose="02000000000000000000" pitchFamily="2" charset="0"/>
            </a:endParaRPr>
          </a:p>
          <a:p>
            <a:pPr algn="l" defTabSz="1828161">
              <a:lnSpc>
                <a:spcPct val="150000"/>
              </a:lnSpc>
              <a:spcAft>
                <a:spcPts val="1200"/>
              </a:spcAft>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ReAct allows LLMs to interact with external tools to retrieve additional information that leads to more reliable and factual responses</a:t>
            </a:r>
          </a:p>
        </p:txBody>
      </p:sp>
    </p:spTree>
    <p:extLst>
      <p:ext uri="{BB962C8B-B14F-4D97-AF65-F5344CB8AC3E}">
        <p14:creationId xmlns:p14="http://schemas.microsoft.com/office/powerpoint/2010/main" val="3917863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hangingPunct="1">
              <a:lnSpc>
                <a:spcPts val="5999"/>
              </a:lnSpc>
              <a:spcAft>
                <a:spcPts val="1200"/>
              </a:spcAft>
              <a:defRPr/>
            </a:pPr>
            <a:r>
              <a:rPr lang="en-US" sz="4799" b="0" kern="1200" dirty="0">
                <a:solidFill>
                  <a:prstClr val="white"/>
                </a:solidFill>
                <a:latin typeface="Roboto" panose="02000000000000000000" pitchFamily="2" charset="0"/>
                <a:ea typeface="Roboto" panose="02000000000000000000" pitchFamily="2" charset="0"/>
                <a:cs typeface="Roboto" panose="02000000000000000000" pitchFamily="2" charset="0"/>
              </a:rPr>
              <a:t>ReAct</a:t>
            </a:r>
            <a:endParaRPr lang="en-US" sz="4799" b="0" kern="120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4" name="Rectangle 3">
            <a:extLst>
              <a:ext uri="{FF2B5EF4-FFF2-40B4-BE49-F238E27FC236}">
                <a16:creationId xmlns:a16="http://schemas.microsoft.com/office/drawing/2014/main" id="{8D5DC501-AF14-D0C1-2E8C-029F38D206FA}"/>
              </a:ext>
            </a:extLst>
          </p:cNvPr>
          <p:cNvSpPr/>
          <p:nvPr/>
        </p:nvSpPr>
        <p:spPr>
          <a:xfrm flipH="1">
            <a:off x="1422573" y="12844804"/>
            <a:ext cx="21040390" cy="400110"/>
          </a:xfrm>
          <a:prstGeom prst="rect">
            <a:avLst/>
          </a:prstGeom>
        </p:spPr>
        <p:txBody>
          <a:bodyPr wrap="square">
            <a:spAutoFit/>
          </a:bodyPr>
          <a:lstStyle/>
          <a:p>
            <a:pPr algn="l" defTabSz="1828437" hangingPunct="1">
              <a:defRPr/>
            </a:pPr>
            <a:r>
              <a:rPr lang="en-US" sz="2000" b="0" i="1" dirty="0">
                <a:solidFill>
                  <a:srgbClr val="FFC000"/>
                </a:solidFill>
                <a:latin typeface="Roboto" panose="02000000000000000000" pitchFamily="2" charset="0"/>
                <a:ea typeface="Roboto" panose="02000000000000000000" pitchFamily="2" charset="0"/>
                <a:cs typeface="Roboto" panose="02000000000000000000" pitchFamily="2" charset="0"/>
              </a:rPr>
              <a:t>Source: </a:t>
            </a:r>
            <a:r>
              <a:rPr lang="en-US" sz="2000" b="0" dirty="0">
                <a:solidFill>
                  <a:schemeClr val="bg1"/>
                </a:solidFill>
                <a:latin typeface="Calibri" panose="020F0502020204030204"/>
              </a:rPr>
              <a:t> </a:t>
            </a:r>
            <a:r>
              <a:rPr lang="en-US" sz="2000" b="0" dirty="0" err="1">
                <a:solidFill>
                  <a:schemeClr val="bg1"/>
                </a:solidFill>
                <a:latin typeface="Calibri" panose="020F0502020204030204"/>
              </a:rPr>
              <a:t>ReAct</a:t>
            </a:r>
            <a:r>
              <a:rPr lang="en-US" sz="2000" b="0" dirty="0">
                <a:solidFill>
                  <a:schemeClr val="bg1"/>
                </a:solidFill>
                <a:latin typeface="Calibri" panose="020F0502020204030204"/>
              </a:rPr>
              <a:t>: Synergizing Reasoning and Acting in Language Models </a:t>
            </a:r>
            <a:endParaRPr lang="en-NL" sz="2000" b="0" kern="1200" dirty="0">
              <a:solidFill>
                <a:schemeClr val="bg1"/>
              </a:solidFill>
              <a:latin typeface="Calibri" panose="020F0502020204030204"/>
              <a:ea typeface="+mn-ea"/>
              <a:cs typeface="+mn-cs"/>
            </a:endParaRPr>
          </a:p>
        </p:txBody>
      </p:sp>
      <p:pic>
        <p:nvPicPr>
          <p:cNvPr id="6" name="Picture 5">
            <a:extLst>
              <a:ext uri="{FF2B5EF4-FFF2-40B4-BE49-F238E27FC236}">
                <a16:creationId xmlns:a16="http://schemas.microsoft.com/office/drawing/2014/main" id="{77B5FDE0-A40C-EAB6-1907-0D4DE7DD70C3}"/>
              </a:ext>
            </a:extLst>
          </p:cNvPr>
          <p:cNvPicPr>
            <a:picLocks noChangeAspect="1"/>
          </p:cNvPicPr>
          <p:nvPr/>
        </p:nvPicPr>
        <p:blipFill>
          <a:blip r:embed="rId3"/>
          <a:stretch>
            <a:fillRect/>
          </a:stretch>
        </p:blipFill>
        <p:spPr>
          <a:xfrm>
            <a:off x="6262151" y="462609"/>
            <a:ext cx="12882570" cy="12383889"/>
          </a:xfrm>
          <a:prstGeom prst="rect">
            <a:avLst/>
          </a:prstGeom>
        </p:spPr>
      </p:pic>
    </p:spTree>
    <p:extLst>
      <p:ext uri="{BB962C8B-B14F-4D97-AF65-F5344CB8AC3E}">
        <p14:creationId xmlns:p14="http://schemas.microsoft.com/office/powerpoint/2010/main" val="3395448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a:extLst>
              <a:ext uri="{FF2B5EF4-FFF2-40B4-BE49-F238E27FC236}">
                <a16:creationId xmlns:a16="http://schemas.microsoft.com/office/drawing/2014/main" id="{9C585DAD-4999-F89F-C8BD-EF00D3401B90}"/>
              </a:ext>
            </a:extLst>
          </p:cNvPr>
          <p:cNvSpPr/>
          <p:nvPr/>
        </p:nvSpPr>
        <p:spPr>
          <a:xfrm>
            <a:off x="4045656" y="4644575"/>
            <a:ext cx="16670060" cy="5268682"/>
          </a:xfrm>
          <a:prstGeom prst="ellipse">
            <a:avLst/>
          </a:prstGeom>
          <a:ln w="57150">
            <a:solidFill>
              <a:schemeClr val="bg1">
                <a:alpha val="13000"/>
              </a:schemeClr>
            </a:solidFill>
            <a:miter lim="400000"/>
          </a:ln>
        </p:spPr>
        <p:txBody>
          <a:bodyPr lIns="0" tIns="0" rIns="0" bIns="0" anchor="ctr"/>
          <a:lstStyle/>
          <a:p>
            <a:pPr marL="0" marR="0" lvl="0" indent="0" algn="ctr" defTabSz="825252"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 name="Lorem ipsum dolor sit amet, consectetur adipiscing elit, sed do eiusmod tempor incididunt ut labore et dolore magna aliqua. Ut enim ad minim veniam, quis nostrud exercitation ullamco laboris nisi ut aliquip ex ea commodo consequat. Duis aute irure dolor ">
            <a:extLst>
              <a:ext uri="{FF2B5EF4-FFF2-40B4-BE49-F238E27FC236}">
                <a16:creationId xmlns:a16="http://schemas.microsoft.com/office/drawing/2014/main" id="{BA55848D-0BDA-FC93-9242-13EFA598FE36}"/>
              </a:ext>
            </a:extLst>
          </p:cNvPr>
          <p:cNvSpPr txBox="1"/>
          <p:nvPr/>
        </p:nvSpPr>
        <p:spPr>
          <a:xfrm>
            <a:off x="5251001" y="6744977"/>
            <a:ext cx="14259369" cy="964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82" tIns="50782" rIns="50782" bIns="50782">
            <a:spAutoFit/>
          </a:bodyPr>
          <a:lstStyle>
            <a:lvl1pPr defTabSz="457200">
              <a:defRPr sz="2000" b="0">
                <a:solidFill>
                  <a:srgbClr val="FFFFFF"/>
                </a:solidFill>
                <a:latin typeface="Open Sans Regular"/>
                <a:ea typeface="Open Sans Regular"/>
                <a:cs typeface="Open Sans Regular"/>
                <a:sym typeface="Open Sans Regula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00" b="1" i="0" u="none" strike="noStrike" kern="1200" cap="none" spc="0" normalizeH="0" baseline="0" noProof="0" dirty="0">
                <a:ln>
                  <a:noFill/>
                </a:ln>
                <a:solidFill>
                  <a:srgbClr val="FFC000"/>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Demo - </a:t>
            </a:r>
            <a:r>
              <a:rPr kumimoji="0" lang="en-US" sz="5600" i="0" u="none" strike="noStrike" kern="1200" cap="none" spc="0" normalizeH="0" baseline="0" noProof="0" dirty="0">
                <a:ln>
                  <a:noFill/>
                </a:ln>
                <a:solidFill>
                  <a:schemeClr val="bg2"/>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Exploring</a:t>
            </a:r>
            <a:r>
              <a:rPr lang="en-US" sz="5600" kern="1200" dirty="0">
                <a:solidFill>
                  <a:schemeClr val="bg2"/>
                </a:solidFill>
                <a:latin typeface="Roboto" panose="02000000000000000000" pitchFamily="2" charset="0"/>
                <a:ea typeface="Roboto" panose="02000000000000000000" pitchFamily="2" charset="0"/>
                <a:cs typeface="Roboto" panose="02000000000000000000" pitchFamily="2" charset="0"/>
              </a:rPr>
              <a:t> R</a:t>
            </a:r>
            <a:r>
              <a:rPr kumimoji="0" lang="en-US" sz="5600" i="0" u="none" strike="noStrike" kern="1200" cap="none" spc="0" normalizeH="0" baseline="0" noProof="0" dirty="0" err="1">
                <a:ln>
                  <a:noFill/>
                </a:ln>
                <a:solidFill>
                  <a:schemeClr val="bg2"/>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eAct</a:t>
            </a:r>
            <a:r>
              <a:rPr lang="en-US" sz="5600" kern="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kumimoji="0" lang="en-US" sz="5600" i="0" u="none" strike="noStrike" kern="1200" cap="none" spc="0" normalizeH="0" baseline="0" noProof="0" dirty="0">
                <a:ln>
                  <a:noFill/>
                </a:ln>
                <a:solidFill>
                  <a:schemeClr val="bg2"/>
                </a:solidFill>
                <a:effectLst/>
                <a:uLnTx/>
                <a:uFillTx/>
                <a:latin typeface="Roboto" panose="02000000000000000000" pitchFamily="2" charset="0"/>
                <a:ea typeface="Roboto" panose="02000000000000000000" pitchFamily="2" charset="0"/>
                <a:cs typeface="Roboto" panose="02000000000000000000" pitchFamily="2" charset="0"/>
                <a:sym typeface="Open Sans Regular"/>
              </a:rPr>
              <a:t>with Langchain</a:t>
            </a:r>
          </a:p>
        </p:txBody>
      </p:sp>
    </p:spTree>
    <p:extLst>
      <p:ext uri="{BB962C8B-B14F-4D97-AF65-F5344CB8AC3E}">
        <p14:creationId xmlns:p14="http://schemas.microsoft.com/office/powerpoint/2010/main" val="3624324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Why</a:t>
            </a:r>
            <a:r>
              <a:rPr lang="en-US" sz="4799" b="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 Prompt Engineering </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EEA0B628-E409-FF0E-D890-41E150D20C46}"/>
              </a:ext>
            </a:extLst>
          </p:cNvPr>
          <p:cNvSpPr/>
          <p:nvPr/>
        </p:nvSpPr>
        <p:spPr>
          <a:xfrm flipH="1">
            <a:off x="773320" y="1900117"/>
            <a:ext cx="22720651" cy="10452285"/>
          </a:xfrm>
          <a:prstGeom prst="rect">
            <a:avLst/>
          </a:prstGeom>
        </p:spPr>
        <p:txBody>
          <a:bodyPr wrap="square">
            <a:spAutoFit/>
          </a:bodyPr>
          <a:lstStyle/>
          <a:p>
            <a:pPr algn="l" defTabSz="1828161">
              <a:lnSpc>
                <a:spcPct val="150000"/>
              </a:lnSpc>
              <a:spcAft>
                <a:spcPts val="1200"/>
              </a:spcAft>
            </a:pPr>
            <a:r>
              <a:rPr lang="en-US" sz="5999" b="0" dirty="0">
                <a:solidFill>
                  <a:prstClr val="white"/>
                </a:solidFill>
                <a:latin typeface="Roboto" panose="02000000000000000000" pitchFamily="2" charset="0"/>
                <a:ea typeface="Roboto" panose="02000000000000000000" pitchFamily="2" charset="0"/>
                <a:cs typeface="Roboto" panose="02000000000000000000" pitchFamily="2" charset="0"/>
              </a:rPr>
              <a:t>Effective prompt engineering in large language models can:</a:t>
            </a:r>
          </a:p>
          <a:p>
            <a:pPr marL="914171" indent="-914171" algn="l" defTabSz="1828161">
              <a:lnSpc>
                <a:spcPct val="150000"/>
              </a:lnSpc>
              <a:spcAft>
                <a:spcPts val="1200"/>
              </a:spcAft>
              <a:buFont typeface="Arial" panose="020B0604020202020204" pitchFamily="34" charset="0"/>
              <a:buChar char="•"/>
            </a:pP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Improve</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coherence</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By providing a well-constructed prompt, the generated text can be more coherent and logically connected.</a:t>
            </a:r>
          </a:p>
          <a:p>
            <a:pPr marL="914171" indent="-914171" algn="l" defTabSz="1828161">
              <a:lnSpc>
                <a:spcPct val="150000"/>
              </a:lnSpc>
              <a:spcAft>
                <a:spcPts val="1200"/>
              </a:spcAft>
              <a:buFont typeface="Arial" panose="020B0604020202020204" pitchFamily="34" charset="0"/>
              <a:buChar char="•"/>
            </a:pP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Control</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output</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Prompts can be used to control the output of the model and generate text that is more relevant to a specific task or topic.</a:t>
            </a:r>
          </a:p>
          <a:p>
            <a:pPr marL="914171" indent="-914171" algn="l" defTabSz="1828161">
              <a:lnSpc>
                <a:spcPct val="150000"/>
              </a:lnSpc>
              <a:spcAft>
                <a:spcPts val="1200"/>
              </a:spcAft>
              <a:buFont typeface="Arial" panose="020B0604020202020204" pitchFamily="34" charset="0"/>
              <a:buChar char="•"/>
            </a:pP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Enhance</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creativity</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Prompts can be designed to encourage the model to generate more creative and interesting responses.</a:t>
            </a:r>
          </a:p>
          <a:p>
            <a:pPr marL="914171" indent="-914171" algn="l" defTabSz="1828161">
              <a:lnSpc>
                <a:spcPct val="150000"/>
              </a:lnSpc>
              <a:spcAft>
                <a:spcPts val="1200"/>
              </a:spcAft>
              <a:buFont typeface="Arial" panose="020B0604020202020204" pitchFamily="34" charset="0"/>
              <a:buChar char="•"/>
            </a:pP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Guide</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model</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behavior</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Prompts can be used to guide the model's behavior towards specific goals or objectives, such as summarization or question-answering.</a:t>
            </a:r>
          </a:p>
          <a:p>
            <a:pPr marL="914171" indent="-914171" algn="l" defTabSz="1828161">
              <a:lnSpc>
                <a:spcPct val="150000"/>
              </a:lnSpc>
              <a:spcAft>
                <a:spcPts val="1200"/>
              </a:spcAft>
              <a:buFont typeface="Arial" panose="020B0604020202020204" pitchFamily="34" charset="0"/>
              <a:buChar char="•"/>
            </a:pP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Enables</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 all kinds of innovative applications on top of LLMs</a:t>
            </a:r>
          </a:p>
        </p:txBody>
      </p:sp>
    </p:spTree>
    <p:extLst>
      <p:ext uri="{BB962C8B-B14F-4D97-AF65-F5344CB8AC3E}">
        <p14:creationId xmlns:p14="http://schemas.microsoft.com/office/powerpoint/2010/main" val="3082314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What</a:t>
            </a:r>
            <a:r>
              <a:rPr lang="en-US" sz="4799" b="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 Prompt Engineering </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EEA0B628-E409-FF0E-D890-41E150D20C46}"/>
              </a:ext>
            </a:extLst>
          </p:cNvPr>
          <p:cNvSpPr/>
          <p:nvPr/>
        </p:nvSpPr>
        <p:spPr>
          <a:xfrm flipH="1">
            <a:off x="773320" y="2262341"/>
            <a:ext cx="22720651" cy="4913268"/>
          </a:xfrm>
          <a:prstGeom prst="rect">
            <a:avLst/>
          </a:prstGeom>
        </p:spPr>
        <p:txBody>
          <a:bodyPr wrap="square">
            <a:spAutoFit/>
          </a:bodyPr>
          <a:lstStyle/>
          <a:p>
            <a:pPr algn="l" defTabSz="1828161">
              <a:lnSpc>
                <a:spcPct val="150000"/>
              </a:lnSpc>
              <a:spcAft>
                <a:spcPts val="1200"/>
              </a:spcAft>
            </a:pP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Prompts </a:t>
            </a: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involve instructions and context passed to a language model to achieve a desired task</a:t>
            </a:r>
          </a:p>
          <a:p>
            <a:pPr marL="685629" indent="-685629" algn="l" defTabSz="1828161">
              <a:lnSpc>
                <a:spcPct val="150000"/>
              </a:lnSpc>
              <a:spcAft>
                <a:spcPts val="1200"/>
              </a:spcAft>
              <a:buFont typeface="Arial" panose="020B0604020202020204" pitchFamily="34" charset="0"/>
              <a:buChar char="•"/>
            </a:pP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Prompt engineering is the practice of developing and optimizing prompts to efficiently use Large Language Models (LLMs) for a variety of applications </a:t>
            </a:r>
          </a:p>
          <a:p>
            <a:pPr marL="685629" indent="-685629" algn="l" defTabSz="1828161">
              <a:lnSpc>
                <a:spcPct val="150000"/>
              </a:lnSpc>
              <a:spcAft>
                <a:spcPts val="1200"/>
              </a:spcAft>
              <a:buFont typeface="Arial" panose="020B0604020202020204" pitchFamily="34" charset="0"/>
              <a:buChar char="•"/>
            </a:pPr>
            <a:r>
              <a:rPr lang="en-US" sz="3999" b="0" dirty="0">
                <a:solidFill>
                  <a:prstClr val="white"/>
                </a:solidFill>
                <a:latin typeface="Roboto" panose="02000000000000000000" pitchFamily="2" charset="0"/>
                <a:ea typeface="Roboto" panose="02000000000000000000" pitchFamily="2" charset="0"/>
                <a:cs typeface="Roboto" panose="02000000000000000000" pitchFamily="2" charset="0"/>
              </a:rPr>
              <a:t>Prompt engineering is a useful skill for AI engineers and researchers to improve and efficiently use Large Language Models</a:t>
            </a:r>
          </a:p>
        </p:txBody>
      </p:sp>
      <p:pic>
        <p:nvPicPr>
          <p:cNvPr id="5" name="Picture 4">
            <a:extLst>
              <a:ext uri="{FF2B5EF4-FFF2-40B4-BE49-F238E27FC236}">
                <a16:creationId xmlns:a16="http://schemas.microsoft.com/office/drawing/2014/main" id="{5409501A-397A-1B71-1253-6EBB7982E77F}"/>
              </a:ext>
            </a:extLst>
          </p:cNvPr>
          <p:cNvPicPr>
            <a:picLocks noChangeAspect="1"/>
          </p:cNvPicPr>
          <p:nvPr/>
        </p:nvPicPr>
        <p:blipFill>
          <a:blip r:embed="rId3"/>
          <a:stretch>
            <a:fillRect/>
          </a:stretch>
        </p:blipFill>
        <p:spPr>
          <a:xfrm>
            <a:off x="2258168" y="8017760"/>
            <a:ext cx="19427501" cy="4685455"/>
          </a:xfrm>
          <a:prstGeom prst="rect">
            <a:avLst/>
          </a:prstGeom>
        </p:spPr>
      </p:pic>
    </p:spTree>
    <p:extLst>
      <p:ext uri="{BB962C8B-B14F-4D97-AF65-F5344CB8AC3E}">
        <p14:creationId xmlns:p14="http://schemas.microsoft.com/office/powerpoint/2010/main" val="3765458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614088"/>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First </a:t>
            </a: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basic</a:t>
            </a:r>
            <a:r>
              <a:rPr lang="en-US" sz="4799" b="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 prompt</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EBF55A82-A659-6318-4D32-6D4B7A4366E1}"/>
              </a:ext>
            </a:extLst>
          </p:cNvPr>
          <p:cNvPicPr>
            <a:picLocks noChangeAspect="1"/>
          </p:cNvPicPr>
          <p:nvPr/>
        </p:nvPicPr>
        <p:blipFill>
          <a:blip r:embed="rId3"/>
          <a:stretch>
            <a:fillRect/>
          </a:stretch>
        </p:blipFill>
        <p:spPr>
          <a:xfrm>
            <a:off x="3837543" y="3674013"/>
            <a:ext cx="18411684" cy="6793277"/>
          </a:xfrm>
          <a:prstGeom prst="rect">
            <a:avLst/>
          </a:prstGeom>
        </p:spPr>
      </p:pic>
      <p:sp>
        <p:nvSpPr>
          <p:cNvPr id="5" name="Rectangle 4">
            <a:extLst>
              <a:ext uri="{FF2B5EF4-FFF2-40B4-BE49-F238E27FC236}">
                <a16:creationId xmlns:a16="http://schemas.microsoft.com/office/drawing/2014/main" id="{D7A00975-6207-BB51-DB6D-ADC011C6E902}"/>
              </a:ext>
            </a:extLst>
          </p:cNvPr>
          <p:cNvSpPr/>
          <p:nvPr/>
        </p:nvSpPr>
        <p:spPr>
          <a:xfrm>
            <a:off x="5866810" y="3987912"/>
            <a:ext cx="2837383" cy="7448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NL" sz="5999" b="0"/>
          </a:p>
        </p:txBody>
      </p:sp>
      <p:sp>
        <p:nvSpPr>
          <p:cNvPr id="7" name="TextBox 6">
            <a:extLst>
              <a:ext uri="{FF2B5EF4-FFF2-40B4-BE49-F238E27FC236}">
                <a16:creationId xmlns:a16="http://schemas.microsoft.com/office/drawing/2014/main" id="{87D7ADCC-E6E0-F34C-6A57-886E0733A1E8}"/>
              </a:ext>
            </a:extLst>
          </p:cNvPr>
          <p:cNvSpPr txBox="1"/>
          <p:nvPr/>
        </p:nvSpPr>
        <p:spPr>
          <a:xfrm>
            <a:off x="9408293" y="1960969"/>
            <a:ext cx="2294218" cy="584775"/>
          </a:xfrm>
          <a:prstGeom prst="rect">
            <a:avLst/>
          </a:prstGeom>
          <a:noFill/>
          <a:ln w="19050">
            <a:solidFill>
              <a:schemeClr val="bg1"/>
            </a:solidFill>
            <a:prstDash val="dash"/>
          </a:ln>
        </p:spPr>
        <p:txBody>
          <a:bodyPr wrap="none" rtlCol="0">
            <a:spAutoFit/>
          </a:bodyPr>
          <a:lstStyle/>
          <a:p>
            <a:pPr algn="l"/>
            <a:r>
              <a:rPr lang="en-US" sz="3200" b="0" dirty="0">
                <a:solidFill>
                  <a:schemeClr val="bg1"/>
                </a:solidFill>
                <a:latin typeface="Roboto" panose="02000000000000000000" pitchFamily="2" charset="0"/>
                <a:ea typeface="Roboto" panose="02000000000000000000" pitchFamily="2" charset="0"/>
                <a:cs typeface="Roboto" panose="02000000000000000000" pitchFamily="2" charset="0"/>
              </a:rPr>
              <a:t>Instruction </a:t>
            </a:r>
            <a:endParaRPr lang="en-NL" sz="3200" b="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cxnSp>
        <p:nvCxnSpPr>
          <p:cNvPr id="20" name="Straight Arrow Connector 19">
            <a:extLst>
              <a:ext uri="{FF2B5EF4-FFF2-40B4-BE49-F238E27FC236}">
                <a16:creationId xmlns:a16="http://schemas.microsoft.com/office/drawing/2014/main" id="{BCC66C13-F214-835A-B944-23CBAFF3FF3A}"/>
              </a:ext>
            </a:extLst>
          </p:cNvPr>
          <p:cNvCxnSpPr>
            <a:endCxn id="5" idx="0"/>
          </p:cNvCxnSpPr>
          <p:nvPr/>
        </p:nvCxnSpPr>
        <p:spPr>
          <a:xfrm flipH="1">
            <a:off x="7285503" y="2699461"/>
            <a:ext cx="1926572" cy="12884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B83740D-1B95-1A38-3C9A-65FAD11CBFD8}"/>
              </a:ext>
            </a:extLst>
          </p:cNvPr>
          <p:cNvSpPr txBox="1"/>
          <p:nvPr/>
        </p:nvSpPr>
        <p:spPr>
          <a:xfrm>
            <a:off x="260792" y="7110160"/>
            <a:ext cx="2526231" cy="584775"/>
          </a:xfrm>
          <a:prstGeom prst="rect">
            <a:avLst/>
          </a:prstGeom>
          <a:noFill/>
          <a:ln w="19050">
            <a:solidFill>
              <a:schemeClr val="bg1"/>
            </a:solidFill>
            <a:prstDash val="dash"/>
          </a:ln>
        </p:spPr>
        <p:txBody>
          <a:bodyPr wrap="square" rtlCol="0">
            <a:spAutoFit/>
          </a:bodyPr>
          <a:lstStyle/>
          <a:p>
            <a:pPr algn="l"/>
            <a:r>
              <a:rPr lang="en-US" sz="3200" b="0" dirty="0">
                <a:solidFill>
                  <a:schemeClr val="bg1"/>
                </a:solidFill>
                <a:latin typeface="Roboto" panose="02000000000000000000" pitchFamily="2" charset="0"/>
                <a:ea typeface="Roboto" panose="02000000000000000000" pitchFamily="2" charset="0"/>
                <a:cs typeface="Roboto" panose="02000000000000000000" pitchFamily="2" charset="0"/>
              </a:rPr>
              <a:t>Response</a:t>
            </a:r>
            <a:endParaRPr lang="en-NL" sz="3200" b="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cxnSp>
        <p:nvCxnSpPr>
          <p:cNvPr id="24" name="Straight Arrow Connector 23">
            <a:extLst>
              <a:ext uri="{FF2B5EF4-FFF2-40B4-BE49-F238E27FC236}">
                <a16:creationId xmlns:a16="http://schemas.microsoft.com/office/drawing/2014/main" id="{E8CB806A-F8DA-81DB-3BB6-22CADA53864F}"/>
              </a:ext>
            </a:extLst>
          </p:cNvPr>
          <p:cNvCxnSpPr>
            <a:cxnSpLocks/>
            <a:stCxn id="23" idx="3"/>
          </p:cNvCxnSpPr>
          <p:nvPr/>
        </p:nvCxnSpPr>
        <p:spPr>
          <a:xfrm>
            <a:off x="2787023" y="7402548"/>
            <a:ext cx="2198163" cy="6778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8D83132-6D82-F570-20A9-23922A9BD54C}"/>
              </a:ext>
            </a:extLst>
          </p:cNvPr>
          <p:cNvSpPr/>
          <p:nvPr/>
        </p:nvSpPr>
        <p:spPr>
          <a:xfrm>
            <a:off x="4985187" y="5653188"/>
            <a:ext cx="15773391" cy="41094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NL" sz="5999" b="0"/>
          </a:p>
        </p:txBody>
      </p:sp>
    </p:spTree>
    <p:extLst>
      <p:ext uri="{BB962C8B-B14F-4D97-AF65-F5344CB8AC3E}">
        <p14:creationId xmlns:p14="http://schemas.microsoft.com/office/powerpoint/2010/main" val="762909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What</a:t>
            </a:r>
            <a:r>
              <a:rPr lang="en-US" sz="4799" b="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 Prompt Engineering </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663D636B-9E10-F434-8126-9DC5314D6CB2}"/>
              </a:ext>
            </a:extLst>
          </p:cNvPr>
          <p:cNvSpPr/>
          <p:nvPr/>
        </p:nvSpPr>
        <p:spPr>
          <a:xfrm flipH="1">
            <a:off x="1154581" y="7279787"/>
            <a:ext cx="22972502" cy="4830681"/>
          </a:xfrm>
          <a:prstGeom prst="rect">
            <a:avLst/>
          </a:prstGeom>
        </p:spPr>
        <p:txBody>
          <a:bodyPr wrap="square">
            <a:spAutoFit/>
          </a:bodyPr>
          <a:lstStyle/>
          <a:p>
            <a:pPr algn="l"/>
            <a:r>
              <a:rPr lang="en-US" sz="2799" b="0" dirty="0">
                <a:solidFill>
                  <a:srgbClr val="FFC000"/>
                </a:solidFill>
                <a:latin typeface="Courier New" panose="02070309020205020404" pitchFamily="49" charset="0"/>
              </a:rPr>
              <a:t>instruction</a:t>
            </a:r>
            <a:r>
              <a:rPr lang="en-US" sz="2799" b="0" dirty="0">
                <a:solidFill>
                  <a:schemeClr val="bg1"/>
                </a:solidFill>
                <a:latin typeface="Courier New" panose="02070309020205020404" pitchFamily="49" charset="0"/>
              </a:rPr>
              <a:t> = """Answer the question based on the context below. </a:t>
            </a:r>
          </a:p>
          <a:p>
            <a:pPr algn="l"/>
            <a:r>
              <a:rPr lang="en-US" sz="2799" b="0" dirty="0">
                <a:solidFill>
                  <a:schemeClr val="bg1"/>
                </a:solidFill>
                <a:latin typeface="Courier New" panose="02070309020205020404" pitchFamily="49" charset="0"/>
              </a:rPr>
              <a:t>If the question cannot be answered using  the information provided answer with "I don't know".</a:t>
            </a:r>
          </a:p>
          <a:p>
            <a:pPr algn="l"/>
            <a:br>
              <a:rPr lang="en-US" sz="2799" b="0" dirty="0">
                <a:solidFill>
                  <a:schemeClr val="bg1"/>
                </a:solidFill>
                <a:latin typeface="Courier New" panose="02070309020205020404" pitchFamily="49" charset="0"/>
              </a:rPr>
            </a:br>
            <a:r>
              <a:rPr lang="en-US" sz="2799" b="0" dirty="0">
                <a:solidFill>
                  <a:srgbClr val="FFC000"/>
                </a:solidFill>
                <a:latin typeface="Courier New" panose="02070309020205020404" pitchFamily="49" charset="0"/>
              </a:rPr>
              <a:t>Context: </a:t>
            </a:r>
            <a:r>
              <a:rPr lang="en-US" sz="2799" b="0" dirty="0">
                <a:solidFill>
                  <a:schemeClr val="bg1"/>
                </a:solidFill>
                <a:latin typeface="Courier New" panose="02070309020205020404" pitchFamily="49" charset="0"/>
              </a:rPr>
              <a:t>Large Language Models (LLMs) are the latest models used in NLP. Their superior performance over </a:t>
            </a:r>
          </a:p>
          <a:p>
            <a:pPr algn="l"/>
            <a:r>
              <a:rPr lang="en-US" sz="2799" b="0" dirty="0">
                <a:solidFill>
                  <a:schemeClr val="bg1"/>
                </a:solidFill>
                <a:latin typeface="Courier New" panose="02070309020205020404" pitchFamily="49" charset="0"/>
              </a:rPr>
              <a:t>smaller models has made them incredibly useful for developers building NLP enabled applications. </a:t>
            </a:r>
          </a:p>
          <a:p>
            <a:pPr algn="l"/>
            <a:r>
              <a:rPr lang="en-US" sz="2799" b="0" dirty="0">
                <a:solidFill>
                  <a:schemeClr val="bg1"/>
                </a:solidFill>
                <a:latin typeface="Courier New" panose="02070309020205020404" pitchFamily="49" charset="0"/>
              </a:rPr>
              <a:t>These models scan be accessed via Hugging Face's `transformers` library, via </a:t>
            </a:r>
            <a:r>
              <a:rPr lang="en-US" sz="2799" b="0" dirty="0" err="1">
                <a:solidFill>
                  <a:schemeClr val="bg1"/>
                </a:solidFill>
                <a:latin typeface="Courier New" panose="02070309020205020404" pitchFamily="49" charset="0"/>
              </a:rPr>
              <a:t>OpenAI</a:t>
            </a:r>
            <a:r>
              <a:rPr lang="en-US" sz="2799" b="0" dirty="0">
                <a:solidFill>
                  <a:schemeClr val="bg1"/>
                </a:solidFill>
                <a:latin typeface="Courier New" panose="02070309020205020404" pitchFamily="49" charset="0"/>
              </a:rPr>
              <a:t> using the </a:t>
            </a:r>
          </a:p>
          <a:p>
            <a:pPr algn="l"/>
            <a:r>
              <a:rPr lang="en-US" sz="2799" b="0" dirty="0">
                <a:solidFill>
                  <a:schemeClr val="bg1"/>
                </a:solidFill>
                <a:latin typeface="Courier New" panose="02070309020205020404" pitchFamily="49" charset="0"/>
              </a:rPr>
              <a:t>`</a:t>
            </a:r>
            <a:r>
              <a:rPr lang="en-US" sz="2799" b="0" dirty="0" err="1">
                <a:solidFill>
                  <a:schemeClr val="bg1"/>
                </a:solidFill>
                <a:latin typeface="Courier New" panose="02070309020205020404" pitchFamily="49" charset="0"/>
              </a:rPr>
              <a:t>openai</a:t>
            </a:r>
            <a:r>
              <a:rPr lang="en-US" sz="2799" b="0" dirty="0">
                <a:solidFill>
                  <a:schemeClr val="bg1"/>
                </a:solidFill>
                <a:latin typeface="Courier New" panose="02070309020205020404" pitchFamily="49" charset="0"/>
              </a:rPr>
              <a:t>` library,  and via Cohere using the `cohere` library.</a:t>
            </a:r>
          </a:p>
          <a:p>
            <a:pPr algn="l"/>
            <a:br>
              <a:rPr lang="en-US" sz="2799" b="0" dirty="0">
                <a:solidFill>
                  <a:schemeClr val="bg1"/>
                </a:solidFill>
                <a:latin typeface="Courier New" panose="02070309020205020404" pitchFamily="49" charset="0"/>
              </a:rPr>
            </a:br>
            <a:r>
              <a:rPr lang="en-US" sz="2799" b="0" dirty="0">
                <a:solidFill>
                  <a:srgbClr val="FFC000"/>
                </a:solidFill>
                <a:latin typeface="Courier New" panose="02070309020205020404" pitchFamily="49" charset="0"/>
              </a:rPr>
              <a:t>User input or a query : </a:t>
            </a:r>
            <a:r>
              <a:rPr lang="en-US" sz="2799" b="0" dirty="0">
                <a:solidFill>
                  <a:schemeClr val="bg1"/>
                </a:solidFill>
                <a:latin typeface="Courier New" panose="02070309020205020404" pitchFamily="49" charset="0"/>
              </a:rPr>
              <a:t>Which libraries and model providers offer LLMs?</a:t>
            </a:r>
          </a:p>
          <a:p>
            <a:pPr algn="l"/>
            <a:br>
              <a:rPr lang="en-US" sz="2799" b="0" dirty="0">
                <a:solidFill>
                  <a:schemeClr val="bg1"/>
                </a:solidFill>
                <a:latin typeface="Courier New" panose="02070309020205020404" pitchFamily="49" charset="0"/>
              </a:rPr>
            </a:br>
            <a:r>
              <a:rPr lang="en-US" sz="2799" b="0" dirty="0">
                <a:solidFill>
                  <a:srgbClr val="FFC000"/>
                </a:solidFill>
                <a:latin typeface="Courier New" panose="02070309020205020404" pitchFamily="49" charset="0"/>
              </a:rPr>
              <a:t>Answer: </a:t>
            </a:r>
            <a:r>
              <a:rPr lang="en-US" sz="2799" b="0" dirty="0">
                <a:solidFill>
                  <a:schemeClr val="bg1"/>
                </a:solidFill>
                <a:latin typeface="Courier New" panose="02070309020205020404" pitchFamily="49" charset="0"/>
              </a:rPr>
              <a:t>"""</a:t>
            </a:r>
          </a:p>
        </p:txBody>
      </p:sp>
      <p:sp>
        <p:nvSpPr>
          <p:cNvPr id="5" name="Rectangle 4">
            <a:extLst>
              <a:ext uri="{FF2B5EF4-FFF2-40B4-BE49-F238E27FC236}">
                <a16:creationId xmlns:a16="http://schemas.microsoft.com/office/drawing/2014/main" id="{CCDC4C74-B2E0-787E-A161-F5E4EEA55B94}"/>
              </a:ext>
            </a:extLst>
          </p:cNvPr>
          <p:cNvSpPr/>
          <p:nvPr/>
        </p:nvSpPr>
        <p:spPr>
          <a:xfrm flipH="1">
            <a:off x="480221" y="1880646"/>
            <a:ext cx="24114030" cy="4092723"/>
          </a:xfrm>
          <a:prstGeom prst="rect">
            <a:avLst/>
          </a:prstGeom>
        </p:spPr>
        <p:txBody>
          <a:bodyPr wrap="square">
            <a:spAutoFit/>
          </a:bodyPr>
          <a:lstStyle/>
          <a:p>
            <a:pPr algn="l" defTabSz="1828161" hangingPunct="1">
              <a:lnSpc>
                <a:spcPct val="150000"/>
              </a:lnSpc>
              <a:spcAft>
                <a:spcPts val="1200"/>
              </a:spcAft>
              <a:defRPr/>
            </a:pPr>
            <a:r>
              <a:rPr lang="en-US" sz="3999" b="0" kern="1200" dirty="0">
                <a:solidFill>
                  <a:schemeClr val="bg2"/>
                </a:solidFill>
                <a:latin typeface="Roboto" panose="02000000000000000000" pitchFamily="2" charset="0"/>
                <a:ea typeface="Roboto" panose="02000000000000000000" pitchFamily="2" charset="0"/>
                <a:cs typeface="Roboto" panose="02000000000000000000" pitchFamily="2" charset="0"/>
              </a:rPr>
              <a:t>A prompt is composed with the following components:</a:t>
            </a:r>
          </a:p>
          <a:p>
            <a:pPr marL="2514065" lvl="2" indent="-685629" algn="l" defTabSz="1828161">
              <a:spcAft>
                <a:spcPts val="1200"/>
              </a:spcAft>
              <a:buFont typeface="Arial" panose="020B0604020202020204" pitchFamily="34" charset="0"/>
              <a:buChar char="•"/>
              <a:defRPr/>
            </a:pPr>
            <a:r>
              <a:rPr lang="en-US" sz="3999" b="0" kern="1200" dirty="0">
                <a:solidFill>
                  <a:srgbClr val="FFC000"/>
                </a:solidFill>
                <a:latin typeface="Roboto" panose="02000000000000000000" pitchFamily="2" charset="0"/>
                <a:ea typeface="Roboto" panose="02000000000000000000" pitchFamily="2" charset="0"/>
                <a:cs typeface="Roboto" panose="02000000000000000000" pitchFamily="2" charset="0"/>
              </a:rPr>
              <a:t>Instructions</a:t>
            </a:r>
          </a:p>
          <a:p>
            <a:pPr marL="2514065" lvl="2" indent="-685629" algn="l" defTabSz="1828161">
              <a:spcAft>
                <a:spcPts val="1200"/>
              </a:spcAft>
              <a:buFont typeface="Arial" panose="020B0604020202020204" pitchFamily="34" charset="0"/>
              <a:buChar char="•"/>
              <a:defRPr/>
            </a:pPr>
            <a:r>
              <a:rPr lang="en-US" sz="3999" b="0" kern="1200" dirty="0">
                <a:solidFill>
                  <a:schemeClr val="bg2"/>
                </a:solidFill>
                <a:latin typeface="Roboto" panose="02000000000000000000" pitchFamily="2" charset="0"/>
                <a:ea typeface="Roboto" panose="02000000000000000000" pitchFamily="2" charset="0"/>
                <a:cs typeface="Roboto" panose="02000000000000000000" pitchFamily="2" charset="0"/>
              </a:rPr>
              <a:t>Context</a:t>
            </a:r>
          </a:p>
          <a:p>
            <a:pPr marL="2514065" lvl="2" indent="-685629" algn="l" defTabSz="1828161">
              <a:spcAft>
                <a:spcPts val="1200"/>
              </a:spcAft>
              <a:buFont typeface="Arial" panose="020B0604020202020204" pitchFamily="34" charset="0"/>
              <a:buChar char="•"/>
              <a:defRPr/>
            </a:pPr>
            <a:r>
              <a:rPr lang="en-US" sz="3999" b="0" kern="1200" dirty="0">
                <a:solidFill>
                  <a:srgbClr val="FFC000"/>
                </a:solidFill>
                <a:latin typeface="Roboto" panose="02000000000000000000" pitchFamily="2" charset="0"/>
                <a:ea typeface="Roboto" panose="02000000000000000000" pitchFamily="2" charset="0"/>
                <a:cs typeface="Roboto" panose="02000000000000000000" pitchFamily="2" charset="0"/>
              </a:rPr>
              <a:t>Input data</a:t>
            </a:r>
          </a:p>
          <a:p>
            <a:pPr marL="2514065" lvl="2" indent="-685629" algn="l" defTabSz="1828161">
              <a:spcAft>
                <a:spcPts val="1200"/>
              </a:spcAft>
              <a:buFont typeface="Arial" panose="020B0604020202020204" pitchFamily="34" charset="0"/>
              <a:buChar char="•"/>
              <a:defRPr/>
            </a:pPr>
            <a:r>
              <a:rPr lang="en-US" sz="3999" b="0" kern="1200" dirty="0">
                <a:solidFill>
                  <a:schemeClr val="bg2"/>
                </a:solidFill>
                <a:latin typeface="Roboto" panose="02000000000000000000" pitchFamily="2" charset="0"/>
                <a:ea typeface="Roboto" panose="02000000000000000000" pitchFamily="2" charset="0"/>
                <a:cs typeface="Roboto" panose="02000000000000000000" pitchFamily="2" charset="0"/>
              </a:rPr>
              <a:t>Output indicator</a:t>
            </a:r>
          </a:p>
        </p:txBody>
      </p:sp>
      <p:grpSp>
        <p:nvGrpSpPr>
          <p:cNvPr id="108" name="Group 107">
            <a:extLst>
              <a:ext uri="{FF2B5EF4-FFF2-40B4-BE49-F238E27FC236}">
                <a16:creationId xmlns:a16="http://schemas.microsoft.com/office/drawing/2014/main" id="{8F491DD4-25D6-B2C4-94C4-17C3BC7BF590}"/>
              </a:ext>
            </a:extLst>
          </p:cNvPr>
          <p:cNvGrpSpPr/>
          <p:nvPr/>
        </p:nvGrpSpPr>
        <p:grpSpPr>
          <a:xfrm>
            <a:off x="256911" y="3252000"/>
            <a:ext cx="1659620" cy="4370650"/>
            <a:chOff x="237960" y="1640336"/>
            <a:chExt cx="501991" cy="2185833"/>
          </a:xfrm>
        </p:grpSpPr>
        <p:cxnSp>
          <p:nvCxnSpPr>
            <p:cNvPr id="93" name="Connector: Elbow 92">
              <a:extLst>
                <a:ext uri="{FF2B5EF4-FFF2-40B4-BE49-F238E27FC236}">
                  <a16:creationId xmlns:a16="http://schemas.microsoft.com/office/drawing/2014/main" id="{075AEB98-304A-C24A-F9BA-BBCE03EAB16B}"/>
                </a:ext>
              </a:extLst>
            </p:cNvPr>
            <p:cNvCxnSpPr/>
            <p:nvPr/>
          </p:nvCxnSpPr>
          <p:spPr bwMode="auto">
            <a:xfrm rot="5400000">
              <a:off x="-603960" y="2482258"/>
              <a:ext cx="2185833" cy="501989"/>
            </a:xfrm>
            <a:prstGeom prst="bentConnector3">
              <a:avLst>
                <a:gd name="adj1" fmla="val -136"/>
              </a:avLst>
            </a:prstGeom>
            <a:noFill/>
            <a:ln w="19050">
              <a:solidFill>
                <a:srgbClr val="FFC000"/>
              </a:solidFill>
              <a:miter lim="800000"/>
              <a:headEnd type="none" w="lg" len="lg"/>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Arrow Connector 101">
              <a:extLst>
                <a:ext uri="{FF2B5EF4-FFF2-40B4-BE49-F238E27FC236}">
                  <a16:creationId xmlns:a16="http://schemas.microsoft.com/office/drawing/2014/main" id="{66BB11C4-42F2-D78D-FA20-912FC485D922}"/>
                </a:ext>
              </a:extLst>
            </p:cNvPr>
            <p:cNvCxnSpPr>
              <a:cxnSpLocks/>
            </p:cNvCxnSpPr>
            <p:nvPr/>
          </p:nvCxnSpPr>
          <p:spPr>
            <a:xfrm>
              <a:off x="237960" y="3826167"/>
              <a:ext cx="250996"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513729BC-EA36-7675-D16A-76173B0A0D60}"/>
              </a:ext>
            </a:extLst>
          </p:cNvPr>
          <p:cNvGrpSpPr/>
          <p:nvPr/>
        </p:nvGrpSpPr>
        <p:grpSpPr>
          <a:xfrm>
            <a:off x="703244" y="4059174"/>
            <a:ext cx="1071502" cy="4771987"/>
            <a:chOff x="349498" y="2030057"/>
            <a:chExt cx="535875" cy="2386546"/>
          </a:xfrm>
        </p:grpSpPr>
        <p:cxnSp>
          <p:nvCxnSpPr>
            <p:cNvPr id="105" name="Connector: Elbow 104">
              <a:extLst>
                <a:ext uri="{FF2B5EF4-FFF2-40B4-BE49-F238E27FC236}">
                  <a16:creationId xmlns:a16="http://schemas.microsoft.com/office/drawing/2014/main" id="{04D2713A-E113-61B5-D5D3-DB078941BC7D}"/>
                </a:ext>
              </a:extLst>
            </p:cNvPr>
            <p:cNvCxnSpPr/>
            <p:nvPr/>
          </p:nvCxnSpPr>
          <p:spPr bwMode="auto">
            <a:xfrm rot="5400000">
              <a:off x="-573807" y="2953363"/>
              <a:ext cx="2382485" cy="535874"/>
            </a:xfrm>
            <a:prstGeom prst="bentConnector3">
              <a:avLst>
                <a:gd name="adj1" fmla="val -99"/>
              </a:avLst>
            </a:prstGeom>
            <a:noFill/>
            <a:ln w="19050">
              <a:solidFill>
                <a:schemeClr val="bg2"/>
              </a:solidFill>
              <a:miter lim="800000"/>
              <a:headEnd type="none" w="lg" len="lg"/>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Arrow Connector 109">
              <a:extLst>
                <a:ext uri="{FF2B5EF4-FFF2-40B4-BE49-F238E27FC236}">
                  <a16:creationId xmlns:a16="http://schemas.microsoft.com/office/drawing/2014/main" id="{B463D31A-209E-288F-47DC-1ACC849C06FD}"/>
                </a:ext>
              </a:extLst>
            </p:cNvPr>
            <p:cNvCxnSpPr>
              <a:cxnSpLocks/>
            </p:cNvCxnSpPr>
            <p:nvPr/>
          </p:nvCxnSpPr>
          <p:spPr>
            <a:xfrm>
              <a:off x="349498" y="4416603"/>
              <a:ext cx="25200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20549C43-6DDC-D489-813E-C99E457C2363}"/>
              </a:ext>
            </a:extLst>
          </p:cNvPr>
          <p:cNvGrpSpPr/>
          <p:nvPr/>
        </p:nvGrpSpPr>
        <p:grpSpPr>
          <a:xfrm>
            <a:off x="409183" y="4609520"/>
            <a:ext cx="1659620" cy="6291868"/>
            <a:chOff x="237960" y="1640336"/>
            <a:chExt cx="501991" cy="2185833"/>
          </a:xfrm>
        </p:grpSpPr>
        <p:cxnSp>
          <p:nvCxnSpPr>
            <p:cNvPr id="116" name="Connector: Elbow 115">
              <a:extLst>
                <a:ext uri="{FF2B5EF4-FFF2-40B4-BE49-F238E27FC236}">
                  <a16:creationId xmlns:a16="http://schemas.microsoft.com/office/drawing/2014/main" id="{0942E9B2-6792-7CD1-0B1B-0918399DDA91}"/>
                </a:ext>
              </a:extLst>
            </p:cNvPr>
            <p:cNvCxnSpPr/>
            <p:nvPr/>
          </p:nvCxnSpPr>
          <p:spPr bwMode="auto">
            <a:xfrm rot="5400000">
              <a:off x="-603960" y="2482258"/>
              <a:ext cx="2185833" cy="501989"/>
            </a:xfrm>
            <a:prstGeom prst="bentConnector3">
              <a:avLst>
                <a:gd name="adj1" fmla="val -136"/>
              </a:avLst>
            </a:prstGeom>
            <a:noFill/>
            <a:ln w="19050">
              <a:solidFill>
                <a:srgbClr val="FFC000"/>
              </a:solidFill>
              <a:prstDash val="dashDot"/>
              <a:miter lim="800000"/>
              <a:headEnd type="none" w="lg" len="lg"/>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Straight Arrow Connector 116">
              <a:extLst>
                <a:ext uri="{FF2B5EF4-FFF2-40B4-BE49-F238E27FC236}">
                  <a16:creationId xmlns:a16="http://schemas.microsoft.com/office/drawing/2014/main" id="{15F3A8FE-E8CD-AF18-3539-A546D42F966F}"/>
                </a:ext>
              </a:extLst>
            </p:cNvPr>
            <p:cNvCxnSpPr>
              <a:cxnSpLocks/>
            </p:cNvCxnSpPr>
            <p:nvPr/>
          </p:nvCxnSpPr>
          <p:spPr>
            <a:xfrm>
              <a:off x="237960" y="3826167"/>
              <a:ext cx="250996" cy="0"/>
            </a:xfrm>
            <a:prstGeom prst="straightConnector1">
              <a:avLst/>
            </a:prstGeom>
            <a:ln w="28575">
              <a:solidFill>
                <a:srgbClr val="FFC000"/>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DC2A66F5-A4E5-ED79-DA56-20A80DDE2050}"/>
              </a:ext>
            </a:extLst>
          </p:cNvPr>
          <p:cNvGrpSpPr/>
          <p:nvPr/>
        </p:nvGrpSpPr>
        <p:grpSpPr>
          <a:xfrm>
            <a:off x="576763" y="5765892"/>
            <a:ext cx="1071500" cy="6155697"/>
            <a:chOff x="314995" y="2030057"/>
            <a:chExt cx="535874" cy="2386546"/>
          </a:xfrm>
        </p:grpSpPr>
        <p:cxnSp>
          <p:nvCxnSpPr>
            <p:cNvPr id="119" name="Connector: Elbow 118">
              <a:extLst>
                <a:ext uri="{FF2B5EF4-FFF2-40B4-BE49-F238E27FC236}">
                  <a16:creationId xmlns:a16="http://schemas.microsoft.com/office/drawing/2014/main" id="{C69643B4-5BC1-7F33-FB27-A273D9A8822A}"/>
                </a:ext>
              </a:extLst>
            </p:cNvPr>
            <p:cNvCxnSpPr/>
            <p:nvPr/>
          </p:nvCxnSpPr>
          <p:spPr bwMode="auto">
            <a:xfrm rot="5400000">
              <a:off x="-608311" y="2953363"/>
              <a:ext cx="2382485" cy="535874"/>
            </a:xfrm>
            <a:prstGeom prst="bentConnector3">
              <a:avLst>
                <a:gd name="adj1" fmla="val -99"/>
              </a:avLst>
            </a:prstGeom>
            <a:noFill/>
            <a:ln w="19050">
              <a:solidFill>
                <a:schemeClr val="bg2"/>
              </a:solidFill>
              <a:prstDash val="dash"/>
              <a:miter lim="800000"/>
              <a:headEnd type="none" w="lg" len="lg"/>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Straight Arrow Connector 119">
              <a:extLst>
                <a:ext uri="{FF2B5EF4-FFF2-40B4-BE49-F238E27FC236}">
                  <a16:creationId xmlns:a16="http://schemas.microsoft.com/office/drawing/2014/main" id="{7F5B142D-BB0B-AD57-15F8-EB9A0F88CA0B}"/>
                </a:ext>
              </a:extLst>
            </p:cNvPr>
            <p:cNvCxnSpPr>
              <a:cxnSpLocks/>
            </p:cNvCxnSpPr>
            <p:nvPr/>
          </p:nvCxnSpPr>
          <p:spPr>
            <a:xfrm>
              <a:off x="349498" y="4416603"/>
              <a:ext cx="25200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350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Settings</a:t>
            </a:r>
            <a:r>
              <a:rPr lang="en-US" sz="4799" b="0" dirty="0">
                <a:solidFill>
                  <a:srgbClr val="FFFFFF">
                    <a:lumMod val="85000"/>
                  </a:srgbClr>
                </a:solidFill>
                <a:latin typeface="Roboto" panose="02000000000000000000" pitchFamily="2" charset="0"/>
                <a:ea typeface="Roboto" panose="02000000000000000000" pitchFamily="2" charset="0"/>
                <a:cs typeface="Roboto" panose="02000000000000000000" pitchFamily="2" charset="0"/>
              </a:rPr>
              <a:t> to keep in mind</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EEA0B628-E409-FF0E-D890-41E150D20C46}"/>
              </a:ext>
            </a:extLst>
          </p:cNvPr>
          <p:cNvSpPr/>
          <p:nvPr/>
        </p:nvSpPr>
        <p:spPr>
          <a:xfrm flipH="1">
            <a:off x="773320" y="2262341"/>
            <a:ext cx="22720651" cy="7067319"/>
          </a:xfrm>
          <a:prstGeom prst="rect">
            <a:avLst/>
          </a:prstGeom>
        </p:spPr>
        <p:txBody>
          <a:bodyPr wrap="square">
            <a:spAutoFit/>
          </a:bodyPr>
          <a:lstStyle/>
          <a:p>
            <a:pPr algn="l" defTabSz="1828161">
              <a:lnSpc>
                <a:spcPct val="150000"/>
              </a:lnSpc>
              <a:spcAft>
                <a:spcPts val="1200"/>
              </a:spcAft>
            </a:pPr>
            <a:r>
              <a:rPr lang="en-US" sz="3999" b="0" dirty="0">
                <a:solidFill>
                  <a:schemeClr val="bg2"/>
                </a:solidFill>
                <a:latin typeface="Roboto" panose="02000000000000000000" pitchFamily="2" charset="0"/>
                <a:ea typeface="Roboto" panose="02000000000000000000" pitchFamily="2" charset="0"/>
                <a:cs typeface="Roboto" panose="02000000000000000000" pitchFamily="2" charset="0"/>
              </a:rPr>
              <a:t>When prompting a language model, you should keep in mind a few settings</a:t>
            </a:r>
          </a:p>
          <a:p>
            <a:pPr marL="914171" indent="-914171" algn="l" defTabSz="1828161">
              <a:lnSpc>
                <a:spcPct val="150000"/>
              </a:lnSpc>
              <a:spcAft>
                <a:spcPts val="1200"/>
              </a:spcAft>
              <a:buFont typeface="+mj-lt"/>
              <a:buAutoNum type="arabicPeriod"/>
            </a:pPr>
            <a:r>
              <a:rPr lang="en-US" sz="3999" b="0" dirty="0">
                <a:solidFill>
                  <a:schemeClr val="bg2"/>
                </a:solidFill>
                <a:latin typeface="Roboto" panose="02000000000000000000" pitchFamily="2" charset="0"/>
                <a:ea typeface="Roboto" panose="02000000000000000000" pitchFamily="2" charset="0"/>
                <a:cs typeface="Roboto" panose="02000000000000000000" pitchFamily="2" charset="0"/>
              </a:rPr>
              <a:t>You can get very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different</a:t>
            </a:r>
            <a:r>
              <a:rPr lang="en-US" sz="3999" b="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results</a:t>
            </a:r>
            <a:r>
              <a:rPr lang="en-US" sz="3999" b="0" dirty="0">
                <a:solidFill>
                  <a:schemeClr val="bg2"/>
                </a:solidFill>
                <a:latin typeface="Roboto" panose="02000000000000000000" pitchFamily="2" charset="0"/>
                <a:ea typeface="Roboto" panose="02000000000000000000" pitchFamily="2" charset="0"/>
                <a:cs typeface="Roboto" panose="02000000000000000000" pitchFamily="2" charset="0"/>
              </a:rPr>
              <a:t> with prompts when using different settings</a:t>
            </a:r>
          </a:p>
          <a:p>
            <a:pPr marL="914171" indent="-914171" algn="l" defTabSz="1828161">
              <a:lnSpc>
                <a:spcPct val="150000"/>
              </a:lnSpc>
              <a:spcAft>
                <a:spcPts val="1200"/>
              </a:spcAft>
              <a:buFont typeface="+mj-lt"/>
              <a:buAutoNum type="arabicPeriod"/>
            </a:pPr>
            <a:r>
              <a:rPr lang="en-US" sz="3999" b="0" dirty="0">
                <a:solidFill>
                  <a:schemeClr val="bg2"/>
                </a:solidFill>
                <a:latin typeface="Roboto" panose="02000000000000000000" pitchFamily="2" charset="0"/>
                <a:ea typeface="Roboto" panose="02000000000000000000" pitchFamily="2" charset="0"/>
                <a:cs typeface="Roboto" panose="02000000000000000000" pitchFamily="2" charset="0"/>
              </a:rPr>
              <a:t>One important setting is controlling how deterministic the model is when generating completion for prompts</a:t>
            </a:r>
          </a:p>
          <a:p>
            <a:pPr marL="1599848" lvl="1" indent="-685629" algn="l" defTabSz="1828161">
              <a:lnSpc>
                <a:spcPct val="150000"/>
              </a:lnSpc>
              <a:spcAft>
                <a:spcPts val="1200"/>
              </a:spcAft>
              <a:buFont typeface="Arial" panose="020B0604020202020204" pitchFamily="34" charset="0"/>
              <a:buChar char="•"/>
            </a:pPr>
            <a:r>
              <a:rPr lang="en-US" sz="3999" b="0" dirty="0">
                <a:solidFill>
                  <a:srgbClr val="FFC000"/>
                </a:solidFill>
                <a:latin typeface="Roboto" panose="02000000000000000000" pitchFamily="2" charset="0"/>
                <a:ea typeface="Roboto" panose="02000000000000000000" pitchFamily="2" charset="0"/>
                <a:cs typeface="Roboto" panose="02000000000000000000" pitchFamily="2" charset="0"/>
              </a:rPr>
              <a:t>Temperature</a:t>
            </a:r>
            <a:r>
              <a:rPr lang="en-US" sz="3999" b="0" dirty="0">
                <a:solidFill>
                  <a:schemeClr val="bg2"/>
                </a:solidFill>
                <a:latin typeface="Roboto" panose="02000000000000000000" pitchFamily="2" charset="0"/>
                <a:ea typeface="Roboto" panose="02000000000000000000" pitchFamily="2" charset="0"/>
                <a:cs typeface="Roboto" panose="02000000000000000000" pitchFamily="2" charset="0"/>
              </a:rPr>
              <a:t> and </a:t>
            </a:r>
            <a:r>
              <a:rPr lang="en-US" sz="3999" b="0" dirty="0" err="1">
                <a:solidFill>
                  <a:srgbClr val="FFC000"/>
                </a:solidFill>
                <a:latin typeface="Roboto" panose="02000000000000000000" pitchFamily="2" charset="0"/>
                <a:ea typeface="Roboto" panose="02000000000000000000" pitchFamily="2" charset="0"/>
                <a:cs typeface="Roboto" panose="02000000000000000000" pitchFamily="2" charset="0"/>
              </a:rPr>
              <a:t>top_p</a:t>
            </a:r>
            <a:r>
              <a:rPr lang="en-US" sz="3999" b="0" dirty="0">
                <a:solidFill>
                  <a:schemeClr val="bg2"/>
                </a:solidFill>
                <a:latin typeface="Roboto" panose="02000000000000000000" pitchFamily="2" charset="0"/>
                <a:ea typeface="Roboto" panose="02000000000000000000" pitchFamily="2" charset="0"/>
                <a:cs typeface="Roboto" panose="02000000000000000000" pitchFamily="2" charset="0"/>
              </a:rPr>
              <a:t> are two important parameters to keep in mind</a:t>
            </a:r>
          </a:p>
          <a:p>
            <a:pPr marL="1599848" lvl="1" indent="-685629" algn="l" defTabSz="1828161">
              <a:lnSpc>
                <a:spcPct val="150000"/>
              </a:lnSpc>
              <a:spcAft>
                <a:spcPts val="1200"/>
              </a:spcAft>
              <a:buFont typeface="Arial" panose="020B0604020202020204" pitchFamily="34" charset="0"/>
              <a:buChar char="•"/>
            </a:pPr>
            <a:r>
              <a:rPr lang="en-US" sz="3999" b="0" dirty="0">
                <a:solidFill>
                  <a:schemeClr val="bg2"/>
                </a:solidFill>
                <a:latin typeface="Roboto" panose="02000000000000000000" pitchFamily="2" charset="0"/>
                <a:ea typeface="Roboto" panose="02000000000000000000" pitchFamily="2" charset="0"/>
                <a:cs typeface="Roboto" panose="02000000000000000000" pitchFamily="2" charset="0"/>
              </a:rPr>
              <a:t>Generally, keep these low if you are looking for exact answers, and keep them high if you are looking for more diverse responses</a:t>
            </a:r>
          </a:p>
        </p:txBody>
      </p:sp>
    </p:spTree>
    <p:extLst>
      <p:ext uri="{BB962C8B-B14F-4D97-AF65-F5344CB8AC3E}">
        <p14:creationId xmlns:p14="http://schemas.microsoft.com/office/powerpoint/2010/main" val="110879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Designing prompts for</a:t>
            </a:r>
            <a:r>
              <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rPr>
              <a:t> different Tasks</a:t>
            </a:r>
          </a:p>
        </p:txBody>
      </p:sp>
      <p:sp>
        <p:nvSpPr>
          <p:cNvPr id="3" name="Rectangle 2">
            <a:extLst>
              <a:ext uri="{FF2B5EF4-FFF2-40B4-BE49-F238E27FC236}">
                <a16:creationId xmlns:a16="http://schemas.microsoft.com/office/drawing/2014/main" id="{EEA0B628-E409-FF0E-D890-41E150D20C46}"/>
              </a:ext>
            </a:extLst>
          </p:cNvPr>
          <p:cNvSpPr/>
          <p:nvPr/>
        </p:nvSpPr>
        <p:spPr>
          <a:xfrm flipH="1">
            <a:off x="773320" y="2262341"/>
            <a:ext cx="22720651" cy="8298234"/>
          </a:xfrm>
          <a:prstGeom prst="rect">
            <a:avLst/>
          </a:prstGeom>
        </p:spPr>
        <p:txBody>
          <a:bodyPr wrap="square">
            <a:spAutoFit/>
          </a:bodyPr>
          <a:lstStyle/>
          <a:p>
            <a:pPr algn="l" defTabSz="1828161">
              <a:lnSpc>
                <a:spcPct val="150000"/>
              </a:lnSpc>
              <a:spcAft>
                <a:spcPts val="1200"/>
              </a:spcAft>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In the next few slides, we will cover a few examples of common tasks using different prompts Tasks covered:</a:t>
            </a:r>
          </a:p>
          <a:p>
            <a:pPr marL="1599848" lvl="1"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Text </a:t>
            </a:r>
            <a:r>
              <a:rPr lang="en-US" sz="3999" b="0" dirty="0">
                <a:solidFill>
                  <a:schemeClr val="bg2"/>
                </a:solidFill>
                <a:latin typeface="Roboto" panose="02000000000000000000" pitchFamily="2" charset="0"/>
                <a:ea typeface="Roboto" panose="02000000000000000000" pitchFamily="2" charset="0"/>
                <a:cs typeface="Roboto" panose="02000000000000000000" pitchFamily="2" charset="0"/>
              </a:rPr>
              <a:t>summarization</a:t>
            </a:r>
          </a:p>
          <a:p>
            <a:pPr marL="1599848" lvl="1"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Question answering</a:t>
            </a:r>
          </a:p>
          <a:p>
            <a:pPr marL="1599848" lvl="1"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Text classification</a:t>
            </a:r>
          </a:p>
          <a:p>
            <a:pPr marL="1599848" lvl="1"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Role playing</a:t>
            </a:r>
          </a:p>
          <a:p>
            <a:pPr marL="1599848" lvl="1"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Code generation</a:t>
            </a:r>
          </a:p>
          <a:p>
            <a:pPr marL="1599848" lvl="1" indent="-685629" algn="l" defTabSz="1828161">
              <a:lnSpc>
                <a:spcPct val="150000"/>
              </a:lnSpc>
              <a:spcAft>
                <a:spcPts val="1200"/>
              </a:spcAft>
              <a:buFont typeface="Arial" panose="020B0604020202020204" pitchFamily="34" charset="0"/>
              <a:buChar char="•"/>
            </a:pPr>
            <a:r>
              <a:rPr lang="en-US" sz="3999" b="0" dirty="0">
                <a:solidFill>
                  <a:schemeClr val="bg1"/>
                </a:solidFill>
                <a:latin typeface="Roboto" panose="02000000000000000000" pitchFamily="2" charset="0"/>
                <a:ea typeface="Roboto" panose="02000000000000000000" pitchFamily="2" charset="0"/>
                <a:cs typeface="Roboto" panose="02000000000000000000" pitchFamily="2" charset="0"/>
              </a:rPr>
              <a:t>Reasoning </a:t>
            </a:r>
          </a:p>
        </p:txBody>
      </p:sp>
    </p:spTree>
    <p:extLst>
      <p:ext uri="{BB962C8B-B14F-4D97-AF65-F5344CB8AC3E}">
        <p14:creationId xmlns:p14="http://schemas.microsoft.com/office/powerpoint/2010/main" val="2554658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ABBEC-A2BE-8F0D-CC4C-DD0C3CB1AA5A}"/>
              </a:ext>
            </a:extLst>
          </p:cNvPr>
          <p:cNvSpPr txBox="1"/>
          <p:nvPr/>
        </p:nvSpPr>
        <p:spPr>
          <a:xfrm>
            <a:off x="260792" y="596835"/>
            <a:ext cx="19600759" cy="823302"/>
          </a:xfrm>
          <a:prstGeom prst="rect">
            <a:avLst/>
          </a:prstGeom>
          <a:noFill/>
        </p:spPr>
        <p:txBody>
          <a:bodyPr wrap="square" rtlCol="0">
            <a:spAutoFit/>
          </a:bodyPr>
          <a:lstStyle/>
          <a:p>
            <a:pPr algn="l" defTabSz="1828161">
              <a:lnSpc>
                <a:spcPts val="5999"/>
              </a:lnSpc>
              <a:spcAft>
                <a:spcPts val="1200"/>
              </a:spcAft>
              <a:defRPr/>
            </a:pPr>
            <a:r>
              <a:rPr lang="en-US" sz="4799" b="0" dirty="0">
                <a:solidFill>
                  <a:schemeClr val="bg1"/>
                </a:solidFill>
                <a:latin typeface="Roboto" panose="02000000000000000000" pitchFamily="2" charset="0"/>
                <a:ea typeface="Roboto" panose="02000000000000000000" pitchFamily="2" charset="0"/>
                <a:cs typeface="Roboto" panose="02000000000000000000" pitchFamily="2" charset="0"/>
              </a:rPr>
              <a:t>Text summarization</a:t>
            </a:r>
            <a:endParaRPr lang="en-US" sz="4799" b="0" dirty="0">
              <a:solidFill>
                <a:srgbClr val="FFC000"/>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DAC1C1B5-9EA9-CDC2-87AD-85980E96E2A3}"/>
              </a:ext>
            </a:extLst>
          </p:cNvPr>
          <p:cNvPicPr>
            <a:picLocks noChangeAspect="1"/>
          </p:cNvPicPr>
          <p:nvPr/>
        </p:nvPicPr>
        <p:blipFill>
          <a:blip r:embed="rId3"/>
          <a:stretch>
            <a:fillRect/>
          </a:stretch>
        </p:blipFill>
        <p:spPr>
          <a:xfrm>
            <a:off x="3278038" y="2027363"/>
            <a:ext cx="18720000" cy="10816395"/>
          </a:xfrm>
          <a:prstGeom prst="rect">
            <a:avLst/>
          </a:prstGeom>
        </p:spPr>
      </p:pic>
    </p:spTree>
    <p:extLst>
      <p:ext uri="{BB962C8B-B14F-4D97-AF65-F5344CB8AC3E}">
        <p14:creationId xmlns:p14="http://schemas.microsoft.com/office/powerpoint/2010/main" val="34276786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a:themeElements>
    <a:clrScheme name="Custom 34">
      <a:dk1>
        <a:srgbClr val="2D323D"/>
      </a:dk1>
      <a:lt1>
        <a:srgbClr val="FFFFFF"/>
      </a:lt1>
      <a:dk2>
        <a:srgbClr val="999999"/>
      </a:dk2>
      <a:lt2>
        <a:srgbClr val="E2E2E2"/>
      </a:lt2>
      <a:accent1>
        <a:srgbClr val="94B9BA"/>
      </a:accent1>
      <a:accent2>
        <a:srgbClr val="759195"/>
      </a:accent2>
      <a:accent3>
        <a:srgbClr val="60767B"/>
      </a:accent3>
      <a:accent4>
        <a:srgbClr val="4C5B63"/>
      </a:accent4>
      <a:accent5>
        <a:srgbClr val="343842"/>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PRESENTATIONLOAD">
  <a:themeElements>
    <a:clrScheme name="Custom 22">
      <a:dk1>
        <a:srgbClr val="000000"/>
      </a:dk1>
      <a:lt1>
        <a:srgbClr val="FFFFFF"/>
      </a:lt1>
      <a:dk2>
        <a:srgbClr val="262626"/>
      </a:dk2>
      <a:lt2>
        <a:srgbClr val="FFFFFF"/>
      </a:lt2>
      <a:accent1>
        <a:srgbClr val="747F83"/>
      </a:accent1>
      <a:accent2>
        <a:srgbClr val="949494"/>
      </a:accent2>
      <a:accent3>
        <a:srgbClr val="B6AF9D"/>
      </a:accent3>
      <a:accent4>
        <a:srgbClr val="D6CEB5"/>
      </a:accent4>
      <a:accent5>
        <a:srgbClr val="ACD0CA"/>
      </a:accent5>
      <a:accent6>
        <a:srgbClr val="ACD0C0"/>
      </a:accent6>
      <a:hlink>
        <a:srgbClr val="FFFFFF"/>
      </a:hlink>
      <a:folHlink>
        <a:srgbClr val="595959"/>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3.xml><?xml version="1.0" encoding="utf-8"?>
<a:theme xmlns:a="http://schemas.openxmlformats.org/drawingml/2006/main" name="2_CADM Template V2.5">
  <a:themeElements>
    <a:clrScheme name="ABN AMRO">
      <a:dk1>
        <a:sysClr val="windowText" lastClr="000000"/>
      </a:dk1>
      <a:lt1>
        <a:sysClr val="window" lastClr="FFFFFF"/>
      </a:lt1>
      <a:dk2>
        <a:srgbClr val="BBBEC3"/>
      </a:dk2>
      <a:lt2>
        <a:srgbClr val="54646C"/>
      </a:lt2>
      <a:accent1>
        <a:srgbClr val="005E5D"/>
      </a:accent1>
      <a:accent2>
        <a:srgbClr val="009286"/>
      </a:accent2>
      <a:accent3>
        <a:srgbClr val="55CBB7"/>
      </a:accent3>
      <a:accent4>
        <a:srgbClr val="006480"/>
      </a:accent4>
      <a:accent5>
        <a:srgbClr val="43ACC5"/>
      </a:accent5>
      <a:accent6>
        <a:srgbClr val="94C23C"/>
      </a:accent6>
      <a:hlink>
        <a:srgbClr val="004C4C"/>
      </a:hlink>
      <a:folHlink>
        <a:srgbClr val="009286"/>
      </a:folHlink>
    </a:clrScheme>
    <a:fontScheme name="CADM Light &amp; Bright">
      <a:majorFont>
        <a:latin typeface="Times New Roman"/>
        <a:ea typeface=""/>
        <a:cs typeface=""/>
      </a:majorFont>
      <a:minorFont>
        <a:latin typeface="Univers 45 Light"/>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bwMode="auto">
        <a:noFill/>
        <a:ln w="12700">
          <a:solidFill>
            <a:schemeClr val="tx2"/>
          </a:solidFill>
          <a:miter lim="800000"/>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39465" rIns="0" bIns="39465" numCol="1" anchor="t" anchorCtr="0" compatLnSpc="1">
        <a:prstTxWarp prst="textNoShape">
          <a:avLst/>
        </a:prstTxWarp>
      </a:bodyPr>
      <a:lstStyle>
        <a:defPPr>
          <a:defRPr sz="1700" kern="0" dirty="0">
            <a:solidFill>
              <a:schemeClr val="bg1"/>
            </a:solidFill>
            <a:latin typeface="Arial" panose="020B0604020202020204" pitchFamily="34" charset="0"/>
            <a:cs typeface="Arial" panose="020B0604020202020204" pitchFamily="34" charset="0"/>
          </a:defRPr>
        </a:defPPr>
      </a:lstStyle>
    </a:txDef>
  </a:objectDefaults>
  <a:extraClrSchemeLst/>
</a:theme>
</file>

<file path=ppt/theme/theme4.xml><?xml version="1.0" encoding="utf-8"?>
<a:theme xmlns:a="http://schemas.openxmlformats.org/drawingml/2006/main" name="Content_Design">
  <a:themeElements>
    <a:clrScheme name="ABN AMRO Data CADM">
      <a:dk1>
        <a:srgbClr val="54646C"/>
      </a:dk1>
      <a:lt1>
        <a:srgbClr val="FFFFFF"/>
      </a:lt1>
      <a:dk2>
        <a:srgbClr val="006480"/>
      </a:dk2>
      <a:lt2>
        <a:srgbClr val="00ABE9"/>
      </a:lt2>
      <a:accent1>
        <a:srgbClr val="009286"/>
      </a:accent1>
      <a:accent2>
        <a:srgbClr val="005E5D"/>
      </a:accent2>
      <a:accent3>
        <a:srgbClr val="004C4C"/>
      </a:accent3>
      <a:accent4>
        <a:srgbClr val="BBBEC3"/>
      </a:accent4>
      <a:accent5>
        <a:srgbClr val="93C23C"/>
      </a:accent5>
      <a:accent6>
        <a:srgbClr val="F3C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BN_CADM_PPT Template_1.3" id="{3A8A4D86-339C-4251-A5B5-04B5D25D760F}" vid="{948190CB-AF60-42C8-8E86-4E0A806BA965}"/>
    </a:ext>
  </a:extLst>
</a:theme>
</file>

<file path=ppt/theme/theme5.xml><?xml version="1.0" encoding="utf-8"?>
<a:theme xmlns:a="http://schemas.openxmlformats.org/drawingml/2006/main" name="1_learnppt.com">
  <a:themeElements>
    <a:clrScheme name="">
      <a:dk1>
        <a:srgbClr val="000000"/>
      </a:dk1>
      <a:lt1>
        <a:srgbClr val="FFFFFF"/>
      </a:lt1>
      <a:dk2>
        <a:srgbClr val="006C8E"/>
      </a:dk2>
      <a:lt2>
        <a:srgbClr val="C8C8C8"/>
      </a:lt2>
      <a:accent1>
        <a:srgbClr val="009BCC"/>
      </a:accent1>
      <a:accent2>
        <a:srgbClr val="787878"/>
      </a:accent2>
      <a:accent3>
        <a:srgbClr val="FFFFFF"/>
      </a:accent3>
      <a:accent4>
        <a:srgbClr val="000000"/>
      </a:accent4>
      <a:accent5>
        <a:srgbClr val="AACBE2"/>
      </a:accent5>
      <a:accent6>
        <a:srgbClr val="6C6C6C"/>
      </a:accent6>
      <a:hlink>
        <a:srgbClr val="3399FF"/>
      </a:hlink>
      <a:folHlink>
        <a:srgbClr val="B4B4B4"/>
      </a:folHlink>
    </a:clrScheme>
    <a:fontScheme name="1_learnppt.com">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rgbClr val="3333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4000" tIns="54000" rIns="54000" bIns="540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GB" altLang="en-US" sz="1600" b="1" i="0" u="none" strike="noStrike" cap="none" normalizeH="0" baseline="0" smtClean="0">
            <a:ln>
              <a:noFill/>
            </a:ln>
            <a:solidFill>
              <a:srgbClr val="00279F"/>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1"/>
        </a:solidFill>
        <a:ln w="12700" cap="flat" cmpd="sng" algn="ctr">
          <a:solidFill>
            <a:srgbClr val="333333"/>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4000" tIns="54000" rIns="54000" bIns="540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GB" altLang="en-US" sz="1600" b="1" i="0" u="none" strike="noStrike" cap="none" normalizeH="0" baseline="0" smtClean="0">
            <a:ln>
              <a:noFill/>
            </a:ln>
            <a:solidFill>
              <a:srgbClr val="00279F"/>
            </a:solidFill>
            <a:effectLst/>
            <a:latin typeface="Arial" panose="020B0604020202020204" pitchFamily="34" charset="0"/>
          </a:defRPr>
        </a:defPPr>
      </a:lstStyle>
    </a:lnDef>
  </a:objectDefaults>
  <a:extraClrSchemeLst>
    <a:extraClrScheme>
      <a:clrScheme name="1_learnppt.com 1">
        <a:dk1>
          <a:srgbClr val="292929"/>
        </a:dk1>
        <a:lt1>
          <a:srgbClr val="FFFFFF"/>
        </a:lt1>
        <a:dk2>
          <a:srgbClr val="009BCC"/>
        </a:dk2>
        <a:lt2>
          <a:srgbClr val="292929"/>
        </a:lt2>
        <a:accent1>
          <a:srgbClr val="96D2BE"/>
        </a:accent1>
        <a:accent2>
          <a:srgbClr val="B4AA82"/>
        </a:accent2>
        <a:accent3>
          <a:srgbClr val="FFFFFF"/>
        </a:accent3>
        <a:accent4>
          <a:srgbClr val="212121"/>
        </a:accent4>
        <a:accent5>
          <a:srgbClr val="C9E5DB"/>
        </a:accent5>
        <a:accent6>
          <a:srgbClr val="A39A75"/>
        </a:accent6>
        <a:hlink>
          <a:srgbClr val="D0D0D0"/>
        </a:hlink>
        <a:folHlink>
          <a:srgbClr val="96D2B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19468</TotalTime>
  <Words>925</Words>
  <Application>Microsoft Office PowerPoint</Application>
  <PresentationFormat>Custom</PresentationFormat>
  <Paragraphs>128</Paragraphs>
  <Slides>28</Slides>
  <Notes>28</Notes>
  <HiddenSlides>0</HiddenSlides>
  <MMClips>0</MMClips>
  <ScaleCrop>false</ScaleCrop>
  <HeadingPairs>
    <vt:vector size="8" baseType="variant">
      <vt:variant>
        <vt:lpstr>Fonts Used</vt:lpstr>
      </vt:variant>
      <vt:variant>
        <vt:i4>16</vt:i4>
      </vt:variant>
      <vt:variant>
        <vt:lpstr>Theme</vt:lpstr>
      </vt:variant>
      <vt:variant>
        <vt:i4>6</vt:i4>
      </vt:variant>
      <vt:variant>
        <vt:lpstr>Embedded OLE Servers</vt:lpstr>
      </vt:variant>
      <vt:variant>
        <vt:i4>1</vt:i4>
      </vt:variant>
      <vt:variant>
        <vt:lpstr>Slide Titles</vt:lpstr>
      </vt:variant>
      <vt:variant>
        <vt:i4>28</vt:i4>
      </vt:variant>
    </vt:vector>
  </HeadingPairs>
  <TitlesOfParts>
    <vt:vector size="51" baseType="lpstr">
      <vt:lpstr>AAAAAG+HelveticaNeue-Italic</vt:lpstr>
      <vt:lpstr>Arial</vt:lpstr>
      <vt:lpstr>Arial Narrow</vt:lpstr>
      <vt:lpstr>Bebas Neue</vt:lpstr>
      <vt:lpstr>Calibri</vt:lpstr>
      <vt:lpstr>Calibri Light</vt:lpstr>
      <vt:lpstr>Consolas</vt:lpstr>
      <vt:lpstr>Courier New</vt:lpstr>
      <vt:lpstr>Helvetica Neue</vt:lpstr>
      <vt:lpstr>Helvetica Neue Medium</vt:lpstr>
      <vt:lpstr>Roboto</vt:lpstr>
      <vt:lpstr>Segoe UI</vt:lpstr>
      <vt:lpstr>Segoe UI Semibold</vt:lpstr>
      <vt:lpstr>segoe ui semilight</vt:lpstr>
      <vt:lpstr>Trebuchet MS</vt:lpstr>
      <vt:lpstr>Wingdings</vt:lpstr>
      <vt:lpstr>White</vt:lpstr>
      <vt:lpstr>1_PRESENTATIONLOAD</vt:lpstr>
      <vt:lpstr>2_CADM Template V2.5</vt:lpstr>
      <vt:lpstr>Content_Design</vt:lpstr>
      <vt:lpstr>1_learnppt.com</vt:lpstr>
      <vt:lpstr>5_Power Virtual Agents Template Black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Plan</dc:title>
  <dc:subject>Marketing Plan</dc:subject>
  <dc:creator>You Exec (https://youexec.com/plus)</dc:creator>
  <cp:keywords>You Exec (https:/youexec.com/plus)</cp:keywords>
  <dc:description>You Exec (https://youexec.com/plus)</dc:description>
  <cp:lastModifiedBy>Hicham Zmarrou</cp:lastModifiedBy>
  <cp:revision>710</cp:revision>
  <dcterms:modified xsi:type="dcterms:W3CDTF">2023-11-11T16:57:05Z</dcterms:modified>
  <cp:category>You Exec (https://youexec.com/plus)</cp:category>
</cp:coreProperties>
</file>